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5" r:id="rId2"/>
    <p:sldId id="256" r:id="rId3"/>
    <p:sldId id="257" r:id="rId4"/>
    <p:sldId id="258" r:id="rId5"/>
    <p:sldId id="259" r:id="rId6"/>
    <p:sldId id="267" r:id="rId7"/>
    <p:sldId id="268" r:id="rId8"/>
    <p:sldId id="269" r:id="rId9"/>
    <p:sldId id="270" r:id="rId10"/>
    <p:sldId id="272" r:id="rId11"/>
    <p:sldId id="271" r:id="rId12"/>
    <p:sldId id="260" r:id="rId13"/>
    <p:sldId id="266" r:id="rId14"/>
    <p:sldId id="261" r:id="rId15"/>
    <p:sldId id="262" r:id="rId16"/>
  </p:sldIdLst>
  <p:sldSz cx="10085388" cy="6400800"/>
  <p:notesSz cx="6858000" cy="9144000"/>
  <p:defaultTextStyle>
    <a:defPPr>
      <a:defRPr lang="en-US"/>
    </a:defPPr>
    <a:lvl1pPr marL="0" algn="l" defTabSz="882762" rtl="0" eaLnBrk="1" latinLnBrk="0" hangingPunct="1">
      <a:defRPr sz="1700" kern="1200">
        <a:solidFill>
          <a:schemeClr val="tx1"/>
        </a:solidFill>
        <a:latin typeface="+mn-lt"/>
        <a:ea typeface="+mn-ea"/>
        <a:cs typeface="+mn-cs"/>
      </a:defRPr>
    </a:lvl1pPr>
    <a:lvl2pPr marL="441381" algn="l" defTabSz="882762" rtl="0" eaLnBrk="1" latinLnBrk="0" hangingPunct="1">
      <a:defRPr sz="1700" kern="1200">
        <a:solidFill>
          <a:schemeClr val="tx1"/>
        </a:solidFill>
        <a:latin typeface="+mn-lt"/>
        <a:ea typeface="+mn-ea"/>
        <a:cs typeface="+mn-cs"/>
      </a:defRPr>
    </a:lvl2pPr>
    <a:lvl3pPr marL="882762" algn="l" defTabSz="882762" rtl="0" eaLnBrk="1" latinLnBrk="0" hangingPunct="1">
      <a:defRPr sz="1700" kern="1200">
        <a:solidFill>
          <a:schemeClr val="tx1"/>
        </a:solidFill>
        <a:latin typeface="+mn-lt"/>
        <a:ea typeface="+mn-ea"/>
        <a:cs typeface="+mn-cs"/>
      </a:defRPr>
    </a:lvl3pPr>
    <a:lvl4pPr marL="1324143" algn="l" defTabSz="882762" rtl="0" eaLnBrk="1" latinLnBrk="0" hangingPunct="1">
      <a:defRPr sz="1700" kern="1200">
        <a:solidFill>
          <a:schemeClr val="tx1"/>
        </a:solidFill>
        <a:latin typeface="+mn-lt"/>
        <a:ea typeface="+mn-ea"/>
        <a:cs typeface="+mn-cs"/>
      </a:defRPr>
    </a:lvl4pPr>
    <a:lvl5pPr marL="1765524" algn="l" defTabSz="882762" rtl="0" eaLnBrk="1" latinLnBrk="0" hangingPunct="1">
      <a:defRPr sz="1700" kern="1200">
        <a:solidFill>
          <a:schemeClr val="tx1"/>
        </a:solidFill>
        <a:latin typeface="+mn-lt"/>
        <a:ea typeface="+mn-ea"/>
        <a:cs typeface="+mn-cs"/>
      </a:defRPr>
    </a:lvl5pPr>
    <a:lvl6pPr marL="2206904" algn="l" defTabSz="882762" rtl="0" eaLnBrk="1" latinLnBrk="0" hangingPunct="1">
      <a:defRPr sz="1700" kern="1200">
        <a:solidFill>
          <a:schemeClr val="tx1"/>
        </a:solidFill>
        <a:latin typeface="+mn-lt"/>
        <a:ea typeface="+mn-ea"/>
        <a:cs typeface="+mn-cs"/>
      </a:defRPr>
    </a:lvl6pPr>
    <a:lvl7pPr marL="2648285" algn="l" defTabSz="882762" rtl="0" eaLnBrk="1" latinLnBrk="0" hangingPunct="1">
      <a:defRPr sz="1700" kern="1200">
        <a:solidFill>
          <a:schemeClr val="tx1"/>
        </a:solidFill>
        <a:latin typeface="+mn-lt"/>
        <a:ea typeface="+mn-ea"/>
        <a:cs typeface="+mn-cs"/>
      </a:defRPr>
    </a:lvl7pPr>
    <a:lvl8pPr marL="3089666" algn="l" defTabSz="882762" rtl="0" eaLnBrk="1" latinLnBrk="0" hangingPunct="1">
      <a:defRPr sz="1700" kern="1200">
        <a:solidFill>
          <a:schemeClr val="tx1"/>
        </a:solidFill>
        <a:latin typeface="+mn-lt"/>
        <a:ea typeface="+mn-ea"/>
        <a:cs typeface="+mn-cs"/>
      </a:defRPr>
    </a:lvl8pPr>
    <a:lvl9pPr marL="3531047" algn="l" defTabSz="882762"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83A9B3-03CF-9241-B529-06ECF6514431}">
          <p14:sldIdLst>
            <p14:sldId id="265"/>
            <p14:sldId id="256"/>
            <p14:sldId id="257"/>
            <p14:sldId id="258"/>
            <p14:sldId id="259"/>
          </p14:sldIdLst>
        </p14:section>
        <p14:section name="Untitled Section" id="{1E99C576-19B7-6046-A850-905CB8E777F9}">
          <p14:sldIdLst>
            <p14:sldId id="267"/>
            <p14:sldId id="268"/>
            <p14:sldId id="269"/>
            <p14:sldId id="270"/>
            <p14:sldId id="272"/>
            <p14:sldId id="271"/>
            <p14:sldId id="260"/>
            <p14:sldId id="266"/>
          </p14:sldIdLst>
        </p14:section>
        <p14:section name="Untitled Section" id="{87BDCB20-A4E1-C247-BCF3-12EB76374379}">
          <p14:sldIdLst>
            <p14:sldId id="261"/>
            <p14:sldId id="262"/>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Jefferie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76" y="-104"/>
      </p:cViewPr>
      <p:guideLst>
        <p:guide orient="horz" pos="2016"/>
        <p:guide pos="317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1-18T14:44:08.270"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4007" y="0"/>
            <a:ext cx="10117782" cy="639913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227191" y="1746392"/>
            <a:ext cx="5638013" cy="1414498"/>
          </a:xfrm>
        </p:spPr>
        <p:txBody>
          <a:bodyPr anchor="b">
            <a:noAutofit/>
          </a:bodyPr>
          <a:lstStyle>
            <a:lvl1pPr algn="ctr">
              <a:defRPr sz="52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27191" y="3413761"/>
            <a:ext cx="5638013" cy="1232749"/>
          </a:xfrm>
        </p:spPr>
        <p:txBody>
          <a:bodyPr anchor="t">
            <a:normAutofit/>
          </a:bodyPr>
          <a:lstStyle>
            <a:lvl1pPr marL="0" indent="0" algn="ctr">
              <a:buNone/>
              <a:defRPr sz="2000">
                <a:solidFill>
                  <a:schemeClr val="tx1"/>
                </a:solidFill>
              </a:defRPr>
            </a:lvl1pPr>
            <a:lvl2pPr marL="441381" indent="0" algn="ctr">
              <a:buNone/>
              <a:defRPr>
                <a:solidFill>
                  <a:schemeClr val="tx1">
                    <a:tint val="75000"/>
                  </a:schemeClr>
                </a:solidFill>
              </a:defRPr>
            </a:lvl2pPr>
            <a:lvl3pPr marL="882762" indent="0" algn="ctr">
              <a:buNone/>
              <a:defRPr>
                <a:solidFill>
                  <a:schemeClr val="tx1">
                    <a:tint val="75000"/>
                  </a:schemeClr>
                </a:solidFill>
              </a:defRPr>
            </a:lvl3pPr>
            <a:lvl4pPr marL="1324143" indent="0" algn="ctr">
              <a:buNone/>
              <a:defRPr>
                <a:solidFill>
                  <a:schemeClr val="tx1">
                    <a:tint val="75000"/>
                  </a:schemeClr>
                </a:solidFill>
              </a:defRPr>
            </a:lvl4pPr>
            <a:lvl5pPr marL="1765524" indent="0" algn="ctr">
              <a:buNone/>
              <a:defRPr>
                <a:solidFill>
                  <a:schemeClr val="tx1">
                    <a:tint val="75000"/>
                  </a:schemeClr>
                </a:solidFill>
              </a:defRPr>
            </a:lvl5pPr>
            <a:lvl6pPr marL="2206904" indent="0" algn="ctr">
              <a:buNone/>
              <a:defRPr>
                <a:solidFill>
                  <a:schemeClr val="tx1">
                    <a:tint val="75000"/>
                  </a:schemeClr>
                </a:solidFill>
              </a:defRPr>
            </a:lvl6pPr>
            <a:lvl7pPr marL="2648285" indent="0" algn="ctr">
              <a:buNone/>
              <a:defRPr>
                <a:solidFill>
                  <a:schemeClr val="tx1">
                    <a:tint val="75000"/>
                  </a:schemeClr>
                </a:solidFill>
              </a:defRPr>
            </a:lvl7pPr>
            <a:lvl8pPr marL="3089666" indent="0" algn="ctr">
              <a:buNone/>
              <a:defRPr>
                <a:solidFill>
                  <a:schemeClr val="tx1">
                    <a:tint val="75000"/>
                  </a:schemeClr>
                </a:solidFill>
              </a:defRPr>
            </a:lvl8pPr>
            <a:lvl9pPr marL="3531047"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03841" y="4701824"/>
            <a:ext cx="742397" cy="260773"/>
          </a:xfrm>
        </p:spPr>
        <p:txBody>
          <a:bodyPr/>
          <a:lstStyle/>
          <a:p>
            <a:fld id="{56ACA0BA-6FE6-4087-8395-343BC008289C}" type="datetimeFigureOut">
              <a:rPr lang="en-US" smtClean="0"/>
              <a:t>1/19/15</a:t>
            </a:fld>
            <a:endParaRPr lang="en-US" dirty="0"/>
          </a:p>
        </p:txBody>
      </p:sp>
      <p:sp>
        <p:nvSpPr>
          <p:cNvPr id="5" name="Footer Placeholder 4"/>
          <p:cNvSpPr>
            <a:spLocks noGrp="1"/>
          </p:cNvSpPr>
          <p:nvPr>
            <p:ph type="ftr" sz="quarter" idx="11"/>
          </p:nvPr>
        </p:nvSpPr>
        <p:spPr>
          <a:xfrm>
            <a:off x="2227190" y="4701824"/>
            <a:ext cx="4313617" cy="260773"/>
          </a:xfrm>
        </p:spPr>
        <p:txBody>
          <a:bodyPr/>
          <a:lstStyle/>
          <a:p>
            <a:endParaRPr lang="en-US" dirty="0"/>
          </a:p>
        </p:txBody>
      </p:sp>
      <p:sp>
        <p:nvSpPr>
          <p:cNvPr id="6" name="Slide Number Placeholder 5"/>
          <p:cNvSpPr>
            <a:spLocks noGrp="1"/>
          </p:cNvSpPr>
          <p:nvPr>
            <p:ph type="sldNum" sz="quarter" idx="12"/>
          </p:nvPr>
        </p:nvSpPr>
        <p:spPr>
          <a:xfrm>
            <a:off x="7409272" y="4701824"/>
            <a:ext cx="455933" cy="260773"/>
          </a:xfrm>
        </p:spPr>
        <p:txBody>
          <a:bodyPr/>
          <a:lstStyle/>
          <a:p>
            <a:fld id="{AC06744F-B8C2-4543-A9D0-1D6DB94AB019}" type="slidenum">
              <a:rPr lang="en-US" smtClean="0"/>
              <a:t>‹#›</a:t>
            </a:fld>
            <a:endParaRPr lang="en-US" dirty="0"/>
          </a:p>
        </p:txBody>
      </p:sp>
      <p:cxnSp>
        <p:nvCxnSpPr>
          <p:cNvPr id="15" name="Straight Connector 14"/>
          <p:cNvCxnSpPr/>
          <p:nvPr/>
        </p:nvCxnSpPr>
        <p:spPr>
          <a:xfrm>
            <a:off x="2227193" y="3287323"/>
            <a:ext cx="56380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306439"/>
      </p:ext>
    </p:extLst>
  </p:cSld>
  <p:clrMapOvr>
    <a:masterClrMapping/>
  </p:clrMapOvr>
  <p:transition xmlns:p14="http://schemas.microsoft.com/office/powerpoint/2010/main" spd="med" advTm="2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1574" y="4494392"/>
            <a:ext cx="7949247" cy="528955"/>
          </a:xfrm>
        </p:spPr>
        <p:txBody>
          <a:bodyPr anchor="b">
            <a:normAutofit/>
          </a:bodyPr>
          <a:lstStyle>
            <a:lvl1pPr algn="ctr">
              <a:defRPr sz="23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1487" y="971974"/>
            <a:ext cx="8359797" cy="3113478"/>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500"/>
            </a:lvl1pPr>
            <a:lvl2pPr marL="441381" indent="0">
              <a:buNone/>
              <a:defRPr sz="1500"/>
            </a:lvl2pPr>
            <a:lvl3pPr marL="882762" indent="0">
              <a:buNone/>
              <a:defRPr sz="1500"/>
            </a:lvl3pPr>
            <a:lvl4pPr marL="1324143" indent="0">
              <a:buNone/>
              <a:defRPr sz="1500"/>
            </a:lvl4pPr>
            <a:lvl5pPr marL="1765524" indent="0">
              <a:buNone/>
              <a:defRPr sz="1500"/>
            </a:lvl5pPr>
            <a:lvl6pPr marL="2206904" indent="0">
              <a:buNone/>
              <a:defRPr sz="1500"/>
            </a:lvl6pPr>
            <a:lvl7pPr marL="2648285" indent="0">
              <a:buNone/>
              <a:defRPr sz="1500"/>
            </a:lvl7pPr>
            <a:lvl8pPr marL="3089666" indent="0">
              <a:buNone/>
              <a:defRPr sz="1500"/>
            </a:lvl8pPr>
            <a:lvl9pPr marL="3531047"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71574" y="5023343"/>
            <a:ext cx="7949247" cy="460798"/>
          </a:xfrm>
        </p:spPr>
        <p:txBody>
          <a:bodyPr>
            <a:normAutofit/>
          </a:bodyPr>
          <a:lstStyle>
            <a:lvl1pPr marL="0" indent="0" algn="ctr">
              <a:buNone/>
              <a:defRPr sz="1400"/>
            </a:lvl1pPr>
            <a:lvl2pPr marL="441381" indent="0">
              <a:buNone/>
              <a:defRPr sz="1200"/>
            </a:lvl2pPr>
            <a:lvl3pPr marL="882762" indent="0">
              <a:buNone/>
              <a:defRPr sz="1000"/>
            </a:lvl3pPr>
            <a:lvl4pPr marL="1324143" indent="0">
              <a:buNone/>
              <a:defRPr sz="900"/>
            </a:lvl4pPr>
            <a:lvl5pPr marL="1765524" indent="0">
              <a:buNone/>
              <a:defRPr sz="900"/>
            </a:lvl5pPr>
            <a:lvl6pPr marL="2206904" indent="0">
              <a:buNone/>
              <a:defRPr sz="900"/>
            </a:lvl6pPr>
            <a:lvl7pPr marL="2648285" indent="0">
              <a:buNone/>
              <a:defRPr sz="900"/>
            </a:lvl7pPr>
            <a:lvl8pPr marL="3089666" indent="0">
              <a:buNone/>
              <a:defRPr sz="900"/>
            </a:lvl8pPr>
            <a:lvl9pPr marL="35310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A0BA-6FE6-4087-8395-343BC008289C}" type="datetimeFigureOut">
              <a:rPr lang="en-US" smtClean="0"/>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06744F-B8C2-4543-A9D0-1D6DB94AB019}" type="slidenum">
              <a:rPr lang="en-US" smtClean="0"/>
              <a:t>‹#›</a:t>
            </a:fld>
            <a:endParaRPr lang="en-US" dirty="0"/>
          </a:p>
        </p:txBody>
      </p:sp>
    </p:spTree>
    <p:extLst>
      <p:ext uri="{BB962C8B-B14F-4D97-AF65-F5344CB8AC3E}">
        <p14:creationId xmlns:p14="http://schemas.microsoft.com/office/powerpoint/2010/main" val="1720858615"/>
      </p:ext>
    </p:extLst>
  </p:cSld>
  <p:clrMapOvr>
    <a:masterClrMapping/>
  </p:clrMapOvr>
  <p:transition xmlns:p14="http://schemas.microsoft.com/office/powerpoint/2010/main" spd="med" advTm="2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78579" y="916657"/>
            <a:ext cx="7935239" cy="2757878"/>
          </a:xfrm>
        </p:spPr>
        <p:txBody>
          <a:bodyPr anchor="ctr">
            <a:normAutofit/>
          </a:bodyPr>
          <a:lstStyle>
            <a:lvl1pPr algn="ctr">
              <a:defRPr sz="31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078579" y="4053842"/>
            <a:ext cx="7935239" cy="1430302"/>
          </a:xfrm>
        </p:spPr>
        <p:txBody>
          <a:bodyPr anchor="ctr">
            <a:normAutofit/>
          </a:bodyPr>
          <a:lstStyle>
            <a:lvl1pPr marL="0" indent="0" algn="ctr">
              <a:buNone/>
              <a:defRPr sz="1900">
                <a:solidFill>
                  <a:schemeClr val="tx1"/>
                </a:solidFill>
              </a:defRPr>
            </a:lvl1pPr>
            <a:lvl2pPr marL="441381" indent="0">
              <a:buNone/>
              <a:defRPr sz="1700">
                <a:solidFill>
                  <a:schemeClr val="tx1">
                    <a:tint val="75000"/>
                  </a:schemeClr>
                </a:solidFill>
              </a:defRPr>
            </a:lvl2pPr>
            <a:lvl3pPr marL="882762" indent="0">
              <a:buNone/>
              <a:defRPr sz="1500">
                <a:solidFill>
                  <a:schemeClr val="tx1">
                    <a:tint val="75000"/>
                  </a:schemeClr>
                </a:solidFill>
              </a:defRPr>
            </a:lvl3pPr>
            <a:lvl4pPr marL="1324143" indent="0">
              <a:buNone/>
              <a:defRPr sz="1400">
                <a:solidFill>
                  <a:schemeClr val="tx1">
                    <a:tint val="75000"/>
                  </a:schemeClr>
                </a:solidFill>
              </a:defRPr>
            </a:lvl4pPr>
            <a:lvl5pPr marL="1765524" indent="0">
              <a:buNone/>
              <a:defRPr sz="1400">
                <a:solidFill>
                  <a:schemeClr val="tx1">
                    <a:tint val="75000"/>
                  </a:schemeClr>
                </a:solidFill>
              </a:defRPr>
            </a:lvl5pPr>
            <a:lvl6pPr marL="2206904" indent="0">
              <a:buNone/>
              <a:defRPr sz="1400">
                <a:solidFill>
                  <a:schemeClr val="tx1">
                    <a:tint val="75000"/>
                  </a:schemeClr>
                </a:solidFill>
              </a:defRPr>
            </a:lvl6pPr>
            <a:lvl7pPr marL="2648285" indent="0">
              <a:buNone/>
              <a:defRPr sz="1400">
                <a:solidFill>
                  <a:schemeClr val="tx1">
                    <a:tint val="75000"/>
                  </a:schemeClr>
                </a:solidFill>
              </a:defRPr>
            </a:lvl7pPr>
            <a:lvl8pPr marL="3089666" indent="0">
              <a:buNone/>
              <a:defRPr sz="1400">
                <a:solidFill>
                  <a:schemeClr val="tx1">
                    <a:tint val="75000"/>
                  </a:schemeClr>
                </a:solidFill>
              </a:defRPr>
            </a:lvl8pPr>
            <a:lvl9pPr marL="35310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CA0BA-6FE6-4087-8395-343BC008289C}" type="datetimeFigureOut">
              <a:rPr lang="en-US" smtClean="0"/>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6744F-B8C2-4543-A9D0-1D6DB94AB019}" type="slidenum">
              <a:rPr lang="en-US" smtClean="0"/>
              <a:t>‹#›</a:t>
            </a:fld>
            <a:endParaRPr lang="en-US" dirty="0"/>
          </a:p>
        </p:txBody>
      </p:sp>
      <p:cxnSp>
        <p:nvCxnSpPr>
          <p:cNvPr id="15" name="Straight Connector 14"/>
          <p:cNvCxnSpPr/>
          <p:nvPr/>
        </p:nvCxnSpPr>
        <p:spPr>
          <a:xfrm>
            <a:off x="1154934" y="3864186"/>
            <a:ext cx="778184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128412"/>
      </p:ext>
    </p:extLst>
  </p:cSld>
  <p:clrMapOvr>
    <a:masterClrMapping/>
  </p:clrMapOvr>
  <p:transition xmlns:p14="http://schemas.microsoft.com/office/powerpoint/2010/main" spd="med" advTm="2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6329" y="916657"/>
            <a:ext cx="7690106" cy="2212624"/>
          </a:xfrm>
        </p:spPr>
        <p:txBody>
          <a:bodyPr anchor="ctr">
            <a:normAutofit/>
          </a:bodyPr>
          <a:lstStyle>
            <a:lvl1pPr algn="ctr">
              <a:defRPr sz="31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385427" y="3129284"/>
            <a:ext cx="7311908" cy="545253"/>
          </a:xfrm>
        </p:spPr>
        <p:txBody>
          <a:bodyPr anchor="ctr">
            <a:normAutofit/>
          </a:bodyPr>
          <a:lstStyle>
            <a:lvl1pPr marL="0" indent="0" algn="r">
              <a:buFontTx/>
              <a:buNone/>
              <a:defRPr sz="1900"/>
            </a:lvl1pPr>
            <a:lvl2pPr marL="441381" indent="0">
              <a:buFontTx/>
              <a:buNone/>
              <a:defRPr/>
            </a:lvl2pPr>
            <a:lvl3pPr marL="882762" indent="0">
              <a:buFontTx/>
              <a:buNone/>
              <a:defRPr/>
            </a:lvl3pPr>
            <a:lvl4pPr marL="1324143" indent="0">
              <a:buFontTx/>
              <a:buNone/>
              <a:defRPr/>
            </a:lvl4pPr>
            <a:lvl5pPr marL="176552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071574" y="4053842"/>
            <a:ext cx="7949247" cy="1430302"/>
          </a:xfrm>
        </p:spPr>
        <p:txBody>
          <a:bodyPr anchor="ctr">
            <a:normAutofit/>
          </a:bodyPr>
          <a:lstStyle>
            <a:lvl1pPr marL="0" indent="0" algn="ctr">
              <a:buNone/>
              <a:defRPr sz="1900">
                <a:solidFill>
                  <a:schemeClr val="tx1"/>
                </a:solidFill>
              </a:defRPr>
            </a:lvl1pPr>
            <a:lvl2pPr marL="441381" indent="0">
              <a:buNone/>
              <a:defRPr sz="1700">
                <a:solidFill>
                  <a:schemeClr val="tx1">
                    <a:tint val="75000"/>
                  </a:schemeClr>
                </a:solidFill>
              </a:defRPr>
            </a:lvl2pPr>
            <a:lvl3pPr marL="882762" indent="0">
              <a:buNone/>
              <a:defRPr sz="1500">
                <a:solidFill>
                  <a:schemeClr val="tx1">
                    <a:tint val="75000"/>
                  </a:schemeClr>
                </a:solidFill>
              </a:defRPr>
            </a:lvl3pPr>
            <a:lvl4pPr marL="1324143" indent="0">
              <a:buNone/>
              <a:defRPr sz="1400">
                <a:solidFill>
                  <a:schemeClr val="tx1">
                    <a:tint val="75000"/>
                  </a:schemeClr>
                </a:solidFill>
              </a:defRPr>
            </a:lvl4pPr>
            <a:lvl5pPr marL="1765524" indent="0">
              <a:buNone/>
              <a:defRPr sz="1400">
                <a:solidFill>
                  <a:schemeClr val="tx1">
                    <a:tint val="75000"/>
                  </a:schemeClr>
                </a:solidFill>
              </a:defRPr>
            </a:lvl5pPr>
            <a:lvl6pPr marL="2206904" indent="0">
              <a:buNone/>
              <a:defRPr sz="1400">
                <a:solidFill>
                  <a:schemeClr val="tx1">
                    <a:tint val="75000"/>
                  </a:schemeClr>
                </a:solidFill>
              </a:defRPr>
            </a:lvl6pPr>
            <a:lvl7pPr marL="2648285" indent="0">
              <a:buNone/>
              <a:defRPr sz="1400">
                <a:solidFill>
                  <a:schemeClr val="tx1">
                    <a:tint val="75000"/>
                  </a:schemeClr>
                </a:solidFill>
              </a:defRPr>
            </a:lvl7pPr>
            <a:lvl8pPr marL="3089666" indent="0">
              <a:buNone/>
              <a:defRPr sz="1400">
                <a:solidFill>
                  <a:schemeClr val="tx1">
                    <a:tint val="75000"/>
                  </a:schemeClr>
                </a:solidFill>
              </a:defRPr>
            </a:lvl8pPr>
            <a:lvl9pPr marL="35310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CA0BA-6FE6-4087-8395-343BC008289C}" type="datetimeFigureOut">
              <a:rPr lang="en-US" smtClean="0"/>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6744F-B8C2-4543-A9D0-1D6DB94AB019}" type="slidenum">
              <a:rPr lang="en-US" smtClean="0"/>
              <a:t>‹#›</a:t>
            </a:fld>
            <a:endParaRPr lang="en-US" dirty="0"/>
          </a:p>
        </p:txBody>
      </p:sp>
      <p:sp>
        <p:nvSpPr>
          <p:cNvPr id="14" name="TextBox 13"/>
          <p:cNvSpPr txBox="1"/>
          <p:nvPr/>
        </p:nvSpPr>
        <p:spPr>
          <a:xfrm>
            <a:off x="713074" y="821301"/>
            <a:ext cx="504269" cy="545791"/>
          </a:xfrm>
          <a:prstGeom prst="rect">
            <a:avLst/>
          </a:prstGeom>
        </p:spPr>
        <p:txBody>
          <a:bodyPr vert="horz" lIns="88276" tIns="44138" rIns="88276" bIns="44138" rtlCol="0" anchor="ctr">
            <a:noAutofit/>
          </a:bodyPr>
          <a:lstStyle/>
          <a:p>
            <a:pPr lvl="0"/>
            <a:r>
              <a:rPr lang="en-US" sz="7700" dirty="0">
                <a:solidFill>
                  <a:schemeClr val="tx1"/>
                </a:solidFill>
                <a:effectLst/>
              </a:rPr>
              <a:t>“</a:t>
            </a:r>
          </a:p>
        </p:txBody>
      </p:sp>
      <p:sp>
        <p:nvSpPr>
          <p:cNvPr id="15" name="TextBox 14"/>
          <p:cNvSpPr txBox="1"/>
          <p:nvPr/>
        </p:nvSpPr>
        <p:spPr>
          <a:xfrm>
            <a:off x="8768688" y="2639349"/>
            <a:ext cx="504269" cy="545791"/>
          </a:xfrm>
          <a:prstGeom prst="rect">
            <a:avLst/>
          </a:prstGeom>
        </p:spPr>
        <p:txBody>
          <a:bodyPr vert="horz" lIns="88276" tIns="44138" rIns="88276" bIns="44138" rtlCol="0" anchor="ctr">
            <a:noAutofit/>
          </a:bodyPr>
          <a:lstStyle/>
          <a:p>
            <a:pPr lvl="0" algn="r"/>
            <a:r>
              <a:rPr lang="en-US" sz="7700" dirty="0">
                <a:solidFill>
                  <a:schemeClr val="tx1"/>
                </a:solidFill>
                <a:effectLst/>
              </a:rPr>
              <a:t>”</a:t>
            </a:r>
          </a:p>
        </p:txBody>
      </p:sp>
      <p:cxnSp>
        <p:nvCxnSpPr>
          <p:cNvPr id="19" name="Straight Connector 18"/>
          <p:cNvCxnSpPr/>
          <p:nvPr/>
        </p:nvCxnSpPr>
        <p:spPr>
          <a:xfrm>
            <a:off x="1154934" y="3864186"/>
            <a:ext cx="778184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557774"/>
      </p:ext>
    </p:extLst>
  </p:cSld>
  <p:clrMapOvr>
    <a:masterClrMapping/>
  </p:clrMapOvr>
  <p:transition xmlns:p14="http://schemas.microsoft.com/office/powerpoint/2010/main" spd="med" advTm="200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71576" y="3088009"/>
            <a:ext cx="7949247" cy="1370880"/>
          </a:xfrm>
        </p:spPr>
        <p:txBody>
          <a:bodyPr anchor="b">
            <a:normAutofit/>
          </a:bodyPr>
          <a:lstStyle>
            <a:lvl1pPr algn="l">
              <a:defRPr sz="31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071576" y="4458889"/>
            <a:ext cx="7949247" cy="803040"/>
          </a:xfrm>
        </p:spPr>
        <p:txBody>
          <a:bodyPr anchor="t">
            <a:normAutofit/>
          </a:bodyPr>
          <a:lstStyle>
            <a:lvl1pPr marL="0" indent="0" algn="l">
              <a:buNone/>
              <a:defRPr sz="1900">
                <a:solidFill>
                  <a:schemeClr val="tx1"/>
                </a:solidFill>
              </a:defRPr>
            </a:lvl1pPr>
            <a:lvl2pPr marL="441381" indent="0">
              <a:buNone/>
              <a:defRPr sz="1700">
                <a:solidFill>
                  <a:schemeClr val="tx1">
                    <a:tint val="75000"/>
                  </a:schemeClr>
                </a:solidFill>
              </a:defRPr>
            </a:lvl2pPr>
            <a:lvl3pPr marL="882762" indent="0">
              <a:buNone/>
              <a:defRPr sz="1500">
                <a:solidFill>
                  <a:schemeClr val="tx1">
                    <a:tint val="75000"/>
                  </a:schemeClr>
                </a:solidFill>
              </a:defRPr>
            </a:lvl3pPr>
            <a:lvl4pPr marL="1324143" indent="0">
              <a:buNone/>
              <a:defRPr sz="1400">
                <a:solidFill>
                  <a:schemeClr val="tx1">
                    <a:tint val="75000"/>
                  </a:schemeClr>
                </a:solidFill>
              </a:defRPr>
            </a:lvl4pPr>
            <a:lvl5pPr marL="1765524" indent="0">
              <a:buNone/>
              <a:defRPr sz="1400">
                <a:solidFill>
                  <a:schemeClr val="tx1">
                    <a:tint val="75000"/>
                  </a:schemeClr>
                </a:solidFill>
              </a:defRPr>
            </a:lvl5pPr>
            <a:lvl6pPr marL="2206904" indent="0">
              <a:buNone/>
              <a:defRPr sz="1400">
                <a:solidFill>
                  <a:schemeClr val="tx1">
                    <a:tint val="75000"/>
                  </a:schemeClr>
                </a:solidFill>
              </a:defRPr>
            </a:lvl6pPr>
            <a:lvl7pPr marL="2648285" indent="0">
              <a:buNone/>
              <a:defRPr sz="1400">
                <a:solidFill>
                  <a:schemeClr val="tx1">
                    <a:tint val="75000"/>
                  </a:schemeClr>
                </a:solidFill>
              </a:defRPr>
            </a:lvl7pPr>
            <a:lvl8pPr marL="3089666" indent="0">
              <a:buNone/>
              <a:defRPr sz="1400">
                <a:solidFill>
                  <a:schemeClr val="tx1">
                    <a:tint val="75000"/>
                  </a:schemeClr>
                </a:solidFill>
              </a:defRPr>
            </a:lvl8pPr>
            <a:lvl9pPr marL="35310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CA0BA-6FE6-4087-8395-343BC008289C}" type="datetimeFigureOut">
              <a:rPr lang="en-US" smtClean="0"/>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6744F-B8C2-4543-A9D0-1D6DB94AB019}" type="slidenum">
              <a:rPr lang="en-US" smtClean="0"/>
              <a:t>‹#›</a:t>
            </a:fld>
            <a:endParaRPr lang="en-US" dirty="0"/>
          </a:p>
        </p:txBody>
      </p:sp>
    </p:spTree>
    <p:extLst>
      <p:ext uri="{BB962C8B-B14F-4D97-AF65-F5344CB8AC3E}">
        <p14:creationId xmlns:p14="http://schemas.microsoft.com/office/powerpoint/2010/main" val="1351154138"/>
      </p:ext>
    </p:extLst>
  </p:cSld>
  <p:clrMapOvr>
    <a:masterClrMapping/>
  </p:clrMapOvr>
  <p:transition xmlns:p14="http://schemas.microsoft.com/office/powerpoint/2010/main" spd="med" advTm="200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96329" y="916659"/>
            <a:ext cx="7690106" cy="2094091"/>
          </a:xfrm>
        </p:spPr>
        <p:txBody>
          <a:bodyPr anchor="ctr">
            <a:normAutofit/>
          </a:bodyPr>
          <a:lstStyle>
            <a:lvl1pPr algn="ctr">
              <a:defRPr sz="31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071576" y="3396692"/>
            <a:ext cx="7949247" cy="827838"/>
          </a:xfrm>
        </p:spPr>
        <p:txBody>
          <a:bodyPr anchor="b">
            <a:normAutofit/>
          </a:bodyPr>
          <a:lstStyle>
            <a:lvl1pPr marL="0" indent="0" algn="l">
              <a:spcBef>
                <a:spcPts val="0"/>
              </a:spcBef>
              <a:buNone/>
              <a:defRPr sz="2300">
                <a:solidFill>
                  <a:schemeClr val="tx1"/>
                </a:solidFill>
              </a:defRPr>
            </a:lvl1pPr>
            <a:lvl2pPr marL="441381" indent="0">
              <a:buNone/>
              <a:defRPr sz="1700">
                <a:solidFill>
                  <a:schemeClr val="tx1">
                    <a:tint val="75000"/>
                  </a:schemeClr>
                </a:solidFill>
              </a:defRPr>
            </a:lvl2pPr>
            <a:lvl3pPr marL="882762" indent="0">
              <a:buNone/>
              <a:defRPr sz="1500">
                <a:solidFill>
                  <a:schemeClr val="tx1">
                    <a:tint val="75000"/>
                  </a:schemeClr>
                </a:solidFill>
              </a:defRPr>
            </a:lvl3pPr>
            <a:lvl4pPr marL="1324143" indent="0">
              <a:buNone/>
              <a:defRPr sz="1400">
                <a:solidFill>
                  <a:schemeClr val="tx1">
                    <a:tint val="75000"/>
                  </a:schemeClr>
                </a:solidFill>
              </a:defRPr>
            </a:lvl4pPr>
            <a:lvl5pPr marL="1765524" indent="0">
              <a:buNone/>
              <a:defRPr sz="1400">
                <a:solidFill>
                  <a:schemeClr val="tx1">
                    <a:tint val="75000"/>
                  </a:schemeClr>
                </a:solidFill>
              </a:defRPr>
            </a:lvl5pPr>
            <a:lvl6pPr marL="2206904" indent="0">
              <a:buNone/>
              <a:defRPr sz="1400">
                <a:solidFill>
                  <a:schemeClr val="tx1">
                    <a:tint val="75000"/>
                  </a:schemeClr>
                </a:solidFill>
              </a:defRPr>
            </a:lvl6pPr>
            <a:lvl7pPr marL="2648285" indent="0">
              <a:buNone/>
              <a:defRPr sz="1400">
                <a:solidFill>
                  <a:schemeClr val="tx1">
                    <a:tint val="75000"/>
                  </a:schemeClr>
                </a:solidFill>
              </a:defRPr>
            </a:lvl7pPr>
            <a:lvl8pPr marL="3089666" indent="0">
              <a:buNone/>
              <a:defRPr sz="1400">
                <a:solidFill>
                  <a:schemeClr val="tx1">
                    <a:tint val="75000"/>
                  </a:schemeClr>
                </a:solidFill>
              </a:defRPr>
            </a:lvl8pPr>
            <a:lvl9pPr marL="3531047"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071576" y="4227692"/>
            <a:ext cx="7949247" cy="1256455"/>
          </a:xfrm>
        </p:spPr>
        <p:txBody>
          <a:bodyPr anchor="t">
            <a:normAutofit/>
          </a:bodyPr>
          <a:lstStyle>
            <a:lvl1pPr marL="0" indent="0" algn="l">
              <a:buNone/>
              <a:defRPr sz="1700">
                <a:solidFill>
                  <a:schemeClr val="tx1"/>
                </a:solidFill>
              </a:defRPr>
            </a:lvl1pPr>
            <a:lvl2pPr marL="441381" indent="0">
              <a:buNone/>
              <a:defRPr sz="1700">
                <a:solidFill>
                  <a:schemeClr val="tx1">
                    <a:tint val="75000"/>
                  </a:schemeClr>
                </a:solidFill>
              </a:defRPr>
            </a:lvl2pPr>
            <a:lvl3pPr marL="882762" indent="0">
              <a:buNone/>
              <a:defRPr sz="1500">
                <a:solidFill>
                  <a:schemeClr val="tx1">
                    <a:tint val="75000"/>
                  </a:schemeClr>
                </a:solidFill>
              </a:defRPr>
            </a:lvl3pPr>
            <a:lvl4pPr marL="1324143" indent="0">
              <a:buNone/>
              <a:defRPr sz="1400">
                <a:solidFill>
                  <a:schemeClr val="tx1">
                    <a:tint val="75000"/>
                  </a:schemeClr>
                </a:solidFill>
              </a:defRPr>
            </a:lvl4pPr>
            <a:lvl5pPr marL="1765524" indent="0">
              <a:buNone/>
              <a:defRPr sz="1400">
                <a:solidFill>
                  <a:schemeClr val="tx1">
                    <a:tint val="75000"/>
                  </a:schemeClr>
                </a:solidFill>
              </a:defRPr>
            </a:lvl5pPr>
            <a:lvl6pPr marL="2206904" indent="0">
              <a:buNone/>
              <a:defRPr sz="1400">
                <a:solidFill>
                  <a:schemeClr val="tx1">
                    <a:tint val="75000"/>
                  </a:schemeClr>
                </a:solidFill>
              </a:defRPr>
            </a:lvl6pPr>
            <a:lvl7pPr marL="2648285" indent="0">
              <a:buNone/>
              <a:defRPr sz="1400">
                <a:solidFill>
                  <a:schemeClr val="tx1">
                    <a:tint val="75000"/>
                  </a:schemeClr>
                </a:solidFill>
              </a:defRPr>
            </a:lvl7pPr>
            <a:lvl8pPr marL="3089666" indent="0">
              <a:buNone/>
              <a:defRPr sz="1400">
                <a:solidFill>
                  <a:schemeClr val="tx1">
                    <a:tint val="75000"/>
                  </a:schemeClr>
                </a:solidFill>
              </a:defRPr>
            </a:lvl8pPr>
            <a:lvl9pPr marL="35310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CA0BA-6FE6-4087-8395-343BC008289C}" type="datetimeFigureOut">
              <a:rPr lang="en-US" smtClean="0"/>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6744F-B8C2-4543-A9D0-1D6DB94AB019}" type="slidenum">
              <a:rPr lang="en-US" smtClean="0"/>
              <a:t>‹#›</a:t>
            </a:fld>
            <a:endParaRPr lang="en-US" dirty="0"/>
          </a:p>
        </p:txBody>
      </p:sp>
      <p:sp>
        <p:nvSpPr>
          <p:cNvPr id="12" name="TextBox 11"/>
          <p:cNvSpPr txBox="1"/>
          <p:nvPr/>
        </p:nvSpPr>
        <p:spPr>
          <a:xfrm>
            <a:off x="713074" y="821301"/>
            <a:ext cx="504269" cy="545791"/>
          </a:xfrm>
          <a:prstGeom prst="rect">
            <a:avLst/>
          </a:prstGeom>
        </p:spPr>
        <p:txBody>
          <a:bodyPr vert="horz" lIns="88276" tIns="44138" rIns="88276" bIns="44138" rtlCol="0" anchor="ctr">
            <a:noAutofit/>
          </a:bodyPr>
          <a:lstStyle/>
          <a:p>
            <a:pPr lvl="0"/>
            <a:r>
              <a:rPr lang="en-US" sz="7700" dirty="0">
                <a:solidFill>
                  <a:schemeClr val="tx1"/>
                </a:solidFill>
                <a:effectLst/>
              </a:rPr>
              <a:t>“</a:t>
            </a:r>
          </a:p>
        </p:txBody>
      </p:sp>
      <p:sp>
        <p:nvSpPr>
          <p:cNvPr id="13" name="TextBox 12"/>
          <p:cNvSpPr txBox="1"/>
          <p:nvPr/>
        </p:nvSpPr>
        <p:spPr>
          <a:xfrm>
            <a:off x="8768688" y="2425981"/>
            <a:ext cx="504269" cy="545791"/>
          </a:xfrm>
          <a:prstGeom prst="rect">
            <a:avLst/>
          </a:prstGeom>
        </p:spPr>
        <p:txBody>
          <a:bodyPr vert="horz" lIns="88276" tIns="44138" rIns="88276" bIns="44138" rtlCol="0" anchor="ctr">
            <a:noAutofit/>
          </a:bodyPr>
          <a:lstStyle/>
          <a:p>
            <a:pPr lvl="0" algn="r"/>
            <a:r>
              <a:rPr lang="en-US" sz="7700" dirty="0">
                <a:solidFill>
                  <a:schemeClr val="tx1"/>
                </a:solidFill>
                <a:effectLst/>
              </a:rPr>
              <a:t>”</a:t>
            </a:r>
          </a:p>
        </p:txBody>
      </p:sp>
      <p:cxnSp>
        <p:nvCxnSpPr>
          <p:cNvPr id="26" name="Straight Connector 25"/>
          <p:cNvCxnSpPr/>
          <p:nvPr/>
        </p:nvCxnSpPr>
        <p:spPr>
          <a:xfrm>
            <a:off x="1154934" y="3200400"/>
            <a:ext cx="778184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704977"/>
      </p:ext>
    </p:extLst>
  </p:cSld>
  <p:clrMapOvr>
    <a:masterClrMapping/>
  </p:clrMapOvr>
  <p:transition xmlns:p14="http://schemas.microsoft.com/office/powerpoint/2010/main" spd="med" advTm="200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71574" y="916659"/>
            <a:ext cx="7949247" cy="2094091"/>
          </a:xfrm>
        </p:spPr>
        <p:txBody>
          <a:bodyPr vert="horz" lIns="88276" tIns="44138" rIns="88276" bIns="44138"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071576" y="3388159"/>
            <a:ext cx="7949247" cy="785166"/>
          </a:xfrm>
        </p:spPr>
        <p:txBody>
          <a:bodyPr anchor="b">
            <a:normAutofit/>
          </a:bodyPr>
          <a:lstStyle>
            <a:lvl1pPr marL="0" indent="0" algn="l">
              <a:spcBef>
                <a:spcPts val="0"/>
              </a:spcBef>
              <a:buNone/>
              <a:defRPr sz="2700">
                <a:solidFill>
                  <a:schemeClr val="tx1"/>
                </a:solidFill>
              </a:defRPr>
            </a:lvl1pPr>
            <a:lvl2pPr marL="441381" indent="0">
              <a:buNone/>
              <a:defRPr sz="1700">
                <a:solidFill>
                  <a:schemeClr val="tx1">
                    <a:tint val="75000"/>
                  </a:schemeClr>
                </a:solidFill>
              </a:defRPr>
            </a:lvl2pPr>
            <a:lvl3pPr marL="882762" indent="0">
              <a:buNone/>
              <a:defRPr sz="1500">
                <a:solidFill>
                  <a:schemeClr val="tx1">
                    <a:tint val="75000"/>
                  </a:schemeClr>
                </a:solidFill>
              </a:defRPr>
            </a:lvl3pPr>
            <a:lvl4pPr marL="1324143" indent="0">
              <a:buNone/>
              <a:defRPr sz="1400">
                <a:solidFill>
                  <a:schemeClr val="tx1">
                    <a:tint val="75000"/>
                  </a:schemeClr>
                </a:solidFill>
              </a:defRPr>
            </a:lvl4pPr>
            <a:lvl5pPr marL="1765524" indent="0">
              <a:buNone/>
              <a:defRPr sz="1400">
                <a:solidFill>
                  <a:schemeClr val="tx1">
                    <a:tint val="75000"/>
                  </a:schemeClr>
                </a:solidFill>
              </a:defRPr>
            </a:lvl5pPr>
            <a:lvl6pPr marL="2206904" indent="0">
              <a:buNone/>
              <a:defRPr sz="1400">
                <a:solidFill>
                  <a:schemeClr val="tx1">
                    <a:tint val="75000"/>
                  </a:schemeClr>
                </a:solidFill>
              </a:defRPr>
            </a:lvl6pPr>
            <a:lvl7pPr marL="2648285" indent="0">
              <a:buNone/>
              <a:defRPr sz="1400">
                <a:solidFill>
                  <a:schemeClr val="tx1">
                    <a:tint val="75000"/>
                  </a:schemeClr>
                </a:solidFill>
              </a:defRPr>
            </a:lvl7pPr>
            <a:lvl8pPr marL="3089666" indent="0">
              <a:buNone/>
              <a:defRPr sz="1400">
                <a:solidFill>
                  <a:schemeClr val="tx1">
                    <a:tint val="75000"/>
                  </a:schemeClr>
                </a:solidFill>
              </a:defRPr>
            </a:lvl8pPr>
            <a:lvl9pPr marL="3531047"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071575" y="4172378"/>
            <a:ext cx="7949249" cy="1311769"/>
          </a:xfrm>
        </p:spPr>
        <p:txBody>
          <a:bodyPr anchor="t">
            <a:normAutofit/>
          </a:bodyPr>
          <a:lstStyle>
            <a:lvl1pPr marL="0" indent="0" algn="l">
              <a:buNone/>
              <a:defRPr sz="1700">
                <a:solidFill>
                  <a:schemeClr val="tx1"/>
                </a:solidFill>
              </a:defRPr>
            </a:lvl1pPr>
            <a:lvl2pPr marL="441381" indent="0">
              <a:buNone/>
              <a:defRPr sz="1700">
                <a:solidFill>
                  <a:schemeClr val="tx1">
                    <a:tint val="75000"/>
                  </a:schemeClr>
                </a:solidFill>
              </a:defRPr>
            </a:lvl2pPr>
            <a:lvl3pPr marL="882762" indent="0">
              <a:buNone/>
              <a:defRPr sz="1500">
                <a:solidFill>
                  <a:schemeClr val="tx1">
                    <a:tint val="75000"/>
                  </a:schemeClr>
                </a:solidFill>
              </a:defRPr>
            </a:lvl3pPr>
            <a:lvl4pPr marL="1324143" indent="0">
              <a:buNone/>
              <a:defRPr sz="1400">
                <a:solidFill>
                  <a:schemeClr val="tx1">
                    <a:tint val="75000"/>
                  </a:schemeClr>
                </a:solidFill>
              </a:defRPr>
            </a:lvl4pPr>
            <a:lvl5pPr marL="1765524" indent="0">
              <a:buNone/>
              <a:defRPr sz="1400">
                <a:solidFill>
                  <a:schemeClr val="tx1">
                    <a:tint val="75000"/>
                  </a:schemeClr>
                </a:solidFill>
              </a:defRPr>
            </a:lvl5pPr>
            <a:lvl6pPr marL="2206904" indent="0">
              <a:buNone/>
              <a:defRPr sz="1400">
                <a:solidFill>
                  <a:schemeClr val="tx1">
                    <a:tint val="75000"/>
                  </a:schemeClr>
                </a:solidFill>
              </a:defRPr>
            </a:lvl6pPr>
            <a:lvl7pPr marL="2648285" indent="0">
              <a:buNone/>
              <a:defRPr sz="1400">
                <a:solidFill>
                  <a:schemeClr val="tx1">
                    <a:tint val="75000"/>
                  </a:schemeClr>
                </a:solidFill>
              </a:defRPr>
            </a:lvl7pPr>
            <a:lvl8pPr marL="3089666" indent="0">
              <a:buNone/>
              <a:defRPr sz="1400">
                <a:solidFill>
                  <a:schemeClr val="tx1">
                    <a:tint val="75000"/>
                  </a:schemeClr>
                </a:solidFill>
              </a:defRPr>
            </a:lvl8pPr>
            <a:lvl9pPr marL="35310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CA0BA-6FE6-4087-8395-343BC008289C}" type="datetimeFigureOut">
              <a:rPr lang="en-US" smtClean="0"/>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6744F-B8C2-4543-A9D0-1D6DB94AB019}" type="slidenum">
              <a:rPr lang="en-US" smtClean="0"/>
              <a:t>‹#›</a:t>
            </a:fld>
            <a:endParaRPr lang="en-US" dirty="0"/>
          </a:p>
        </p:txBody>
      </p:sp>
      <p:cxnSp>
        <p:nvCxnSpPr>
          <p:cNvPr id="15" name="Straight Connector 14"/>
          <p:cNvCxnSpPr/>
          <p:nvPr/>
        </p:nvCxnSpPr>
        <p:spPr>
          <a:xfrm>
            <a:off x="1154934" y="3200400"/>
            <a:ext cx="778184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762572"/>
      </p:ext>
    </p:extLst>
  </p:cSld>
  <p:clrMapOvr>
    <a:masterClrMapping/>
  </p:clrMapOvr>
  <p:transition xmlns:p14="http://schemas.microsoft.com/office/powerpoint/2010/main" spd="med" advTm="200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CA0BA-6FE6-4087-8395-343BC008289C}" type="datetimeFigureOut">
              <a:rPr lang="en-US" smtClean="0"/>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6744F-B8C2-4543-A9D0-1D6DB94AB019}" type="slidenum">
              <a:rPr lang="en-US" smtClean="0"/>
              <a:t>‹#›</a:t>
            </a:fld>
            <a:endParaRPr lang="en-US" dirty="0"/>
          </a:p>
        </p:txBody>
      </p:sp>
      <p:cxnSp>
        <p:nvCxnSpPr>
          <p:cNvPr id="14" name="Straight Connector 13"/>
          <p:cNvCxnSpPr/>
          <p:nvPr/>
        </p:nvCxnSpPr>
        <p:spPr>
          <a:xfrm>
            <a:off x="1154934" y="2260035"/>
            <a:ext cx="778184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0038931"/>
      </p:ext>
    </p:extLst>
  </p:cSld>
  <p:clrMapOvr>
    <a:masterClrMapping/>
  </p:clrMapOvr>
  <p:transition xmlns:p14="http://schemas.microsoft.com/office/powerpoint/2010/main" spd="med" advTm="200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4392" y="916657"/>
            <a:ext cx="1564173" cy="456748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71576" y="916659"/>
            <a:ext cx="6148700" cy="45674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CA0BA-6FE6-4087-8395-343BC008289C}" type="datetimeFigureOut">
              <a:rPr lang="en-US" smtClean="0"/>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6744F-B8C2-4543-A9D0-1D6DB94AB019}" type="slidenum">
              <a:rPr lang="en-US" smtClean="0"/>
              <a:t>‹#›</a:t>
            </a:fld>
            <a:endParaRPr lang="en-US" dirty="0"/>
          </a:p>
        </p:txBody>
      </p:sp>
      <p:cxnSp>
        <p:nvCxnSpPr>
          <p:cNvPr id="14" name="Straight Connector 13"/>
          <p:cNvCxnSpPr/>
          <p:nvPr/>
        </p:nvCxnSpPr>
        <p:spPr>
          <a:xfrm>
            <a:off x="7332330" y="924560"/>
            <a:ext cx="0" cy="455168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655644"/>
      </p:ext>
    </p:extLst>
  </p:cSld>
  <p:clrMapOvr>
    <a:masterClrMapping/>
  </p:clrMapOvr>
  <p:transition xmlns:p14="http://schemas.microsoft.com/office/powerpoint/2010/main" spd="med" advTm="2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154934" y="2260035"/>
            <a:ext cx="778184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CA0BA-6FE6-4087-8395-343BC008289C}" type="datetimeFigureOut">
              <a:rPr lang="en-US" smtClean="0"/>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6744F-B8C2-4543-A9D0-1D6DB94AB019}" type="slidenum">
              <a:rPr lang="en-US" smtClean="0"/>
              <a:t>‹#›</a:t>
            </a:fld>
            <a:endParaRPr lang="en-US" dirty="0"/>
          </a:p>
        </p:txBody>
      </p:sp>
    </p:spTree>
    <p:extLst>
      <p:ext uri="{BB962C8B-B14F-4D97-AF65-F5344CB8AC3E}">
        <p14:creationId xmlns:p14="http://schemas.microsoft.com/office/powerpoint/2010/main" val="1054300612"/>
      </p:ext>
    </p:extLst>
  </p:cSld>
  <p:clrMapOvr>
    <a:masterClrMapping/>
  </p:clrMapOvr>
  <p:transition xmlns:p14="http://schemas.microsoft.com/office/powerpoint/2010/main" spd="med" advTm="2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6894" y="1635771"/>
            <a:ext cx="6748977" cy="1701013"/>
          </a:xfrm>
        </p:spPr>
        <p:txBody>
          <a:bodyPr anchor="b">
            <a:normAutofit/>
          </a:bodyPr>
          <a:lstStyle>
            <a:lvl1pPr algn="ctr">
              <a:defRPr sz="4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666892" y="3589653"/>
            <a:ext cx="6748979" cy="890911"/>
          </a:xfrm>
        </p:spPr>
        <p:txBody>
          <a:bodyPr anchor="t">
            <a:normAutofit/>
          </a:bodyPr>
          <a:lstStyle>
            <a:lvl1pPr marL="0" indent="0" algn="ctr">
              <a:buNone/>
              <a:defRPr sz="2300">
                <a:solidFill>
                  <a:schemeClr val="tx1"/>
                </a:solidFill>
              </a:defRPr>
            </a:lvl1pPr>
            <a:lvl2pPr marL="441381" indent="0">
              <a:buNone/>
              <a:defRPr sz="1700">
                <a:solidFill>
                  <a:schemeClr val="tx1">
                    <a:tint val="75000"/>
                  </a:schemeClr>
                </a:solidFill>
              </a:defRPr>
            </a:lvl2pPr>
            <a:lvl3pPr marL="882762" indent="0">
              <a:buNone/>
              <a:defRPr sz="1500">
                <a:solidFill>
                  <a:schemeClr val="tx1">
                    <a:tint val="75000"/>
                  </a:schemeClr>
                </a:solidFill>
              </a:defRPr>
            </a:lvl3pPr>
            <a:lvl4pPr marL="1324143" indent="0">
              <a:buNone/>
              <a:defRPr sz="1400">
                <a:solidFill>
                  <a:schemeClr val="tx1">
                    <a:tint val="75000"/>
                  </a:schemeClr>
                </a:solidFill>
              </a:defRPr>
            </a:lvl4pPr>
            <a:lvl5pPr marL="1765524" indent="0">
              <a:buNone/>
              <a:defRPr sz="1400">
                <a:solidFill>
                  <a:schemeClr val="tx1">
                    <a:tint val="75000"/>
                  </a:schemeClr>
                </a:solidFill>
              </a:defRPr>
            </a:lvl5pPr>
            <a:lvl6pPr marL="2206904" indent="0">
              <a:buNone/>
              <a:defRPr sz="1400">
                <a:solidFill>
                  <a:schemeClr val="tx1">
                    <a:tint val="75000"/>
                  </a:schemeClr>
                </a:solidFill>
              </a:defRPr>
            </a:lvl6pPr>
            <a:lvl7pPr marL="2648285" indent="0">
              <a:buNone/>
              <a:defRPr sz="1400">
                <a:solidFill>
                  <a:schemeClr val="tx1">
                    <a:tint val="75000"/>
                  </a:schemeClr>
                </a:solidFill>
              </a:defRPr>
            </a:lvl7pPr>
            <a:lvl8pPr marL="3089666" indent="0">
              <a:buNone/>
              <a:defRPr sz="1400">
                <a:solidFill>
                  <a:schemeClr val="tx1">
                    <a:tint val="75000"/>
                  </a:schemeClr>
                </a:solidFill>
              </a:defRPr>
            </a:lvl8pPr>
            <a:lvl9pPr marL="35310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CA0BA-6FE6-4087-8395-343BC008289C}" type="datetimeFigureOut">
              <a:rPr lang="en-US" smtClean="0"/>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6744F-B8C2-4543-A9D0-1D6DB94AB019}" type="slidenum">
              <a:rPr lang="en-US" smtClean="0"/>
              <a:t>‹#›</a:t>
            </a:fld>
            <a:endParaRPr lang="en-US" dirty="0"/>
          </a:p>
        </p:txBody>
      </p:sp>
      <p:cxnSp>
        <p:nvCxnSpPr>
          <p:cNvPr id="16" name="Straight Connector 15"/>
          <p:cNvCxnSpPr/>
          <p:nvPr/>
        </p:nvCxnSpPr>
        <p:spPr>
          <a:xfrm>
            <a:off x="1664954" y="3463213"/>
            <a:ext cx="67528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866961"/>
      </p:ext>
    </p:extLst>
  </p:cSld>
  <p:clrMapOvr>
    <a:masterClrMapping/>
  </p:clrMapOvr>
  <p:transition xmlns:p14="http://schemas.microsoft.com/office/powerpoint/2010/main" spd="med" advTm="2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154934" y="2260035"/>
            <a:ext cx="778184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74095" y="2389632"/>
            <a:ext cx="3903046" cy="308945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293" y="2389632"/>
            <a:ext cx="3903046" cy="308945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ACA0BA-6FE6-4087-8395-343BC008289C}" type="datetimeFigureOut">
              <a:rPr lang="en-US" smtClean="0"/>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06744F-B8C2-4543-A9D0-1D6DB94AB019}" type="slidenum">
              <a:rPr lang="en-US" smtClean="0"/>
              <a:t>‹#›</a:t>
            </a:fld>
            <a:endParaRPr lang="en-US" dirty="0"/>
          </a:p>
        </p:txBody>
      </p:sp>
    </p:spTree>
    <p:extLst>
      <p:ext uri="{BB962C8B-B14F-4D97-AF65-F5344CB8AC3E}">
        <p14:creationId xmlns:p14="http://schemas.microsoft.com/office/powerpoint/2010/main" val="992559350"/>
      </p:ext>
    </p:extLst>
  </p:cSld>
  <p:clrMapOvr>
    <a:masterClrMapping/>
  </p:clrMapOvr>
  <p:transition xmlns:p14="http://schemas.microsoft.com/office/powerpoint/2010/main" spd="med" advTm="2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1574" y="2481301"/>
            <a:ext cx="3903046" cy="537845"/>
          </a:xfrm>
        </p:spPr>
        <p:txBody>
          <a:bodyPr anchor="b">
            <a:noAutofit/>
          </a:bodyPr>
          <a:lstStyle>
            <a:lvl1pPr marL="0" indent="0">
              <a:spcBef>
                <a:spcPts val="649"/>
              </a:spcBef>
              <a:spcAft>
                <a:spcPts val="579"/>
              </a:spcAft>
              <a:buNone/>
              <a:defRPr sz="2700" b="0">
                <a:solidFill>
                  <a:schemeClr val="accent1"/>
                </a:solidFill>
              </a:defRPr>
            </a:lvl1pPr>
            <a:lvl2pPr marL="441381" indent="0">
              <a:buNone/>
              <a:defRPr sz="1900" b="1"/>
            </a:lvl2pPr>
            <a:lvl3pPr marL="882762" indent="0">
              <a:buNone/>
              <a:defRPr sz="1700" b="1"/>
            </a:lvl3pPr>
            <a:lvl4pPr marL="1324143" indent="0">
              <a:buNone/>
              <a:defRPr sz="1500" b="1"/>
            </a:lvl4pPr>
            <a:lvl5pPr marL="1765524" indent="0">
              <a:buNone/>
              <a:defRPr sz="1500" b="1"/>
            </a:lvl5pPr>
            <a:lvl6pPr marL="2206904" indent="0">
              <a:buNone/>
              <a:defRPr sz="1500" b="1"/>
            </a:lvl6pPr>
            <a:lvl7pPr marL="2648285" indent="0">
              <a:buNone/>
              <a:defRPr sz="1500" b="1"/>
            </a:lvl7pPr>
            <a:lvl8pPr marL="3089666" indent="0">
              <a:buNone/>
              <a:defRPr sz="1500" b="1"/>
            </a:lvl8pPr>
            <a:lvl9pPr marL="353104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1071574" y="3027046"/>
            <a:ext cx="3903046" cy="24570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2738" y="2481301"/>
            <a:ext cx="3903046" cy="537845"/>
          </a:xfrm>
        </p:spPr>
        <p:txBody>
          <a:bodyPr anchor="b">
            <a:noAutofit/>
          </a:bodyPr>
          <a:lstStyle>
            <a:lvl1pPr marL="0" indent="0">
              <a:spcBef>
                <a:spcPts val="649"/>
              </a:spcBef>
              <a:spcAft>
                <a:spcPts val="579"/>
              </a:spcAft>
              <a:buNone/>
              <a:defRPr sz="2700" b="0">
                <a:solidFill>
                  <a:schemeClr val="accent1"/>
                </a:solidFill>
              </a:defRPr>
            </a:lvl1pPr>
            <a:lvl2pPr marL="441381" indent="0">
              <a:buNone/>
              <a:defRPr sz="1900" b="1"/>
            </a:lvl2pPr>
            <a:lvl3pPr marL="882762" indent="0">
              <a:buNone/>
              <a:defRPr sz="1700" b="1"/>
            </a:lvl3pPr>
            <a:lvl4pPr marL="1324143" indent="0">
              <a:buNone/>
              <a:defRPr sz="1500" b="1"/>
            </a:lvl4pPr>
            <a:lvl5pPr marL="1765524" indent="0">
              <a:buNone/>
              <a:defRPr sz="1500" b="1"/>
            </a:lvl5pPr>
            <a:lvl6pPr marL="2206904" indent="0">
              <a:buNone/>
              <a:defRPr sz="1500" b="1"/>
            </a:lvl6pPr>
            <a:lvl7pPr marL="2648285" indent="0">
              <a:buNone/>
              <a:defRPr sz="1500" b="1"/>
            </a:lvl7pPr>
            <a:lvl8pPr marL="3089666" indent="0">
              <a:buNone/>
              <a:defRPr sz="1500" b="1"/>
            </a:lvl8pPr>
            <a:lvl9pPr marL="353104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112738" y="3027046"/>
            <a:ext cx="3903046" cy="24570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ACA0BA-6FE6-4087-8395-343BC008289C}" type="datetimeFigureOut">
              <a:rPr lang="en-US" smtClean="0"/>
              <a:t>1/19/15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06744F-B8C2-4543-A9D0-1D6DB94AB019}" type="slidenum">
              <a:rPr lang="en-US" smtClean="0"/>
              <a:t>‹#›</a:t>
            </a:fld>
            <a:endParaRPr lang="en-US" dirty="0"/>
          </a:p>
        </p:txBody>
      </p:sp>
      <p:cxnSp>
        <p:nvCxnSpPr>
          <p:cNvPr id="18" name="Straight Connector 17"/>
          <p:cNvCxnSpPr/>
          <p:nvPr/>
        </p:nvCxnSpPr>
        <p:spPr>
          <a:xfrm>
            <a:off x="1154934" y="2260035"/>
            <a:ext cx="778184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2164829"/>
      </p:ext>
    </p:extLst>
  </p:cSld>
  <p:clrMapOvr>
    <a:masterClrMapping/>
  </p:clrMapOvr>
  <p:transition xmlns:p14="http://schemas.microsoft.com/office/powerpoint/2010/main" spd="med" advTm="2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ACA0BA-6FE6-4087-8395-343BC008289C}" type="datetimeFigureOut">
              <a:rPr lang="en-US" smtClean="0"/>
              <a:t>1/19/15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06744F-B8C2-4543-A9D0-1D6DB94AB019}" type="slidenum">
              <a:rPr lang="en-US" smtClean="0"/>
              <a:t>‹#›</a:t>
            </a:fld>
            <a:endParaRPr lang="en-US" dirty="0"/>
          </a:p>
        </p:txBody>
      </p:sp>
      <p:cxnSp>
        <p:nvCxnSpPr>
          <p:cNvPr id="14" name="Straight Connector 13"/>
          <p:cNvCxnSpPr/>
          <p:nvPr/>
        </p:nvCxnSpPr>
        <p:spPr>
          <a:xfrm>
            <a:off x="1154934" y="2260035"/>
            <a:ext cx="778184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8473455"/>
      </p:ext>
    </p:extLst>
  </p:cSld>
  <p:clrMapOvr>
    <a:masterClrMapping/>
  </p:clrMapOvr>
  <p:transition xmlns:p14="http://schemas.microsoft.com/office/powerpoint/2010/main" spd="med" advTm="2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CA0BA-6FE6-4087-8395-343BC008289C}" type="datetimeFigureOut">
              <a:rPr lang="en-US" smtClean="0"/>
              <a:t>1/19/15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06744F-B8C2-4543-A9D0-1D6DB94AB019}" type="slidenum">
              <a:rPr lang="en-US" smtClean="0"/>
              <a:t>‹#›</a:t>
            </a:fld>
            <a:endParaRPr lang="en-US" dirty="0"/>
          </a:p>
        </p:txBody>
      </p:sp>
    </p:spTree>
    <p:extLst>
      <p:ext uri="{BB962C8B-B14F-4D97-AF65-F5344CB8AC3E}">
        <p14:creationId xmlns:p14="http://schemas.microsoft.com/office/powerpoint/2010/main" val="1215291202"/>
      </p:ext>
    </p:extLst>
  </p:cSld>
  <p:clrMapOvr>
    <a:masterClrMapping/>
  </p:clrMapOvr>
  <p:transition xmlns:p14="http://schemas.microsoft.com/office/powerpoint/2010/main" spd="med" advTm="2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261" y="1295965"/>
            <a:ext cx="3075957" cy="1280160"/>
          </a:xfrm>
        </p:spPr>
        <p:txBody>
          <a:bodyPr anchor="b">
            <a:normAutofit/>
          </a:bodyPr>
          <a:lstStyle>
            <a:lvl1pPr algn="ctr">
              <a:defRPr sz="2300" b="0"/>
            </a:lvl1pPr>
          </a:lstStyle>
          <a:p>
            <a:r>
              <a:rPr lang="en-US" smtClean="0"/>
              <a:t>Click to edit Master title style</a:t>
            </a:r>
            <a:endParaRPr lang="en-US" dirty="0"/>
          </a:p>
        </p:txBody>
      </p:sp>
      <p:sp>
        <p:nvSpPr>
          <p:cNvPr id="3" name="Content Placeholder 2"/>
          <p:cNvSpPr>
            <a:spLocks noGrp="1"/>
          </p:cNvSpPr>
          <p:nvPr>
            <p:ph idx="1"/>
          </p:nvPr>
        </p:nvSpPr>
        <p:spPr>
          <a:xfrm>
            <a:off x="4482398" y="916657"/>
            <a:ext cx="4524416" cy="4567486"/>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0261" y="2828994"/>
            <a:ext cx="3075957" cy="2275844"/>
          </a:xfrm>
        </p:spPr>
        <p:txBody>
          <a:bodyPr anchor="t">
            <a:normAutofit/>
          </a:bodyPr>
          <a:lstStyle>
            <a:lvl1pPr marL="0" indent="0" algn="ctr">
              <a:buNone/>
              <a:defRPr sz="1500"/>
            </a:lvl1pPr>
            <a:lvl2pPr marL="441381" indent="0">
              <a:buNone/>
              <a:defRPr sz="1200"/>
            </a:lvl2pPr>
            <a:lvl3pPr marL="882762" indent="0">
              <a:buNone/>
              <a:defRPr sz="1000"/>
            </a:lvl3pPr>
            <a:lvl4pPr marL="1324143" indent="0">
              <a:buNone/>
              <a:defRPr sz="900"/>
            </a:lvl4pPr>
            <a:lvl5pPr marL="1765524" indent="0">
              <a:buNone/>
              <a:defRPr sz="900"/>
            </a:lvl5pPr>
            <a:lvl6pPr marL="2206904" indent="0">
              <a:buNone/>
              <a:defRPr sz="900"/>
            </a:lvl6pPr>
            <a:lvl7pPr marL="2648285" indent="0">
              <a:buNone/>
              <a:defRPr sz="900"/>
            </a:lvl7pPr>
            <a:lvl8pPr marL="3089666" indent="0">
              <a:buNone/>
              <a:defRPr sz="900"/>
            </a:lvl8pPr>
            <a:lvl9pPr marL="35310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A0BA-6FE6-4087-8395-343BC008289C}" type="datetimeFigureOut">
              <a:rPr lang="en-US" smtClean="0"/>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06744F-B8C2-4543-A9D0-1D6DB94AB019}" type="slidenum">
              <a:rPr lang="en-US" smtClean="0"/>
              <a:t>‹#›</a:t>
            </a:fld>
            <a:endParaRPr lang="en-US" dirty="0"/>
          </a:p>
        </p:txBody>
      </p:sp>
      <p:cxnSp>
        <p:nvCxnSpPr>
          <p:cNvPr id="16" name="Straight Connector 15"/>
          <p:cNvCxnSpPr/>
          <p:nvPr/>
        </p:nvCxnSpPr>
        <p:spPr>
          <a:xfrm>
            <a:off x="1154935" y="2718364"/>
            <a:ext cx="29072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688971"/>
      </p:ext>
    </p:extLst>
  </p:cSld>
  <p:clrMapOvr>
    <a:masterClrMapping/>
  </p:clrMapOvr>
  <p:transition xmlns:p14="http://schemas.microsoft.com/office/powerpoint/2010/main" spd="med" advTm="2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1575" y="1758243"/>
            <a:ext cx="5163315" cy="1280160"/>
          </a:xfrm>
        </p:spPr>
        <p:txBody>
          <a:bodyPr anchor="b">
            <a:normAutofit/>
          </a:bodyPr>
          <a:lstStyle>
            <a:lvl1pPr algn="ctr">
              <a:defRPr sz="27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696155" y="971975"/>
            <a:ext cx="2534042" cy="445685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500"/>
            </a:lvl1pPr>
            <a:lvl2pPr marL="441381" indent="0">
              <a:buNone/>
              <a:defRPr sz="1500"/>
            </a:lvl2pPr>
            <a:lvl3pPr marL="882762" indent="0">
              <a:buNone/>
              <a:defRPr sz="1500"/>
            </a:lvl3pPr>
            <a:lvl4pPr marL="1324143" indent="0">
              <a:buNone/>
              <a:defRPr sz="1500"/>
            </a:lvl4pPr>
            <a:lvl5pPr marL="1765524" indent="0">
              <a:buNone/>
              <a:defRPr sz="1500"/>
            </a:lvl5pPr>
            <a:lvl6pPr marL="2206904" indent="0">
              <a:buNone/>
              <a:defRPr sz="1500"/>
            </a:lvl6pPr>
            <a:lvl7pPr marL="2648285" indent="0">
              <a:buNone/>
              <a:defRPr sz="1500"/>
            </a:lvl7pPr>
            <a:lvl8pPr marL="3089666" indent="0">
              <a:buNone/>
              <a:defRPr sz="1500"/>
            </a:lvl8pPr>
            <a:lvl9pPr marL="3531047"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71575" y="3038403"/>
            <a:ext cx="5163315" cy="1706880"/>
          </a:xfrm>
        </p:spPr>
        <p:txBody>
          <a:bodyPr anchor="t">
            <a:normAutofit/>
          </a:bodyPr>
          <a:lstStyle>
            <a:lvl1pPr marL="0" indent="0" algn="ctr">
              <a:buNone/>
              <a:defRPr sz="1700"/>
            </a:lvl1pPr>
            <a:lvl2pPr marL="441381" indent="0">
              <a:buNone/>
              <a:defRPr sz="1200"/>
            </a:lvl2pPr>
            <a:lvl3pPr marL="882762" indent="0">
              <a:buNone/>
              <a:defRPr sz="1000"/>
            </a:lvl3pPr>
            <a:lvl4pPr marL="1324143" indent="0">
              <a:buNone/>
              <a:defRPr sz="900"/>
            </a:lvl4pPr>
            <a:lvl5pPr marL="1765524" indent="0">
              <a:buNone/>
              <a:defRPr sz="900"/>
            </a:lvl5pPr>
            <a:lvl6pPr marL="2206904" indent="0">
              <a:buNone/>
              <a:defRPr sz="900"/>
            </a:lvl6pPr>
            <a:lvl7pPr marL="2648285" indent="0">
              <a:buNone/>
              <a:defRPr sz="900"/>
            </a:lvl7pPr>
            <a:lvl8pPr marL="3089666" indent="0">
              <a:buNone/>
              <a:defRPr sz="900"/>
            </a:lvl8pPr>
            <a:lvl9pPr marL="35310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A0BA-6FE6-4087-8395-343BC008289C}" type="datetimeFigureOut">
              <a:rPr lang="en-US" smtClean="0"/>
              <a:t>1/19/15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06744F-B8C2-4543-A9D0-1D6DB94AB019}" type="slidenum">
              <a:rPr lang="en-US" smtClean="0"/>
              <a:t>‹#›</a:t>
            </a:fld>
            <a:endParaRPr lang="en-US" dirty="0"/>
          </a:p>
        </p:txBody>
      </p:sp>
    </p:spTree>
    <p:extLst>
      <p:ext uri="{BB962C8B-B14F-4D97-AF65-F5344CB8AC3E}">
        <p14:creationId xmlns:p14="http://schemas.microsoft.com/office/powerpoint/2010/main" val="4191780623"/>
      </p:ext>
    </p:extLst>
  </p:cSld>
  <p:clrMapOvr>
    <a:masterClrMapping/>
  </p:clrMapOvr>
  <p:transition xmlns:p14="http://schemas.microsoft.com/office/powerpoint/2010/main" spd="med" advTm="2000">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3016" y="0"/>
            <a:ext cx="10116790" cy="639913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071576" y="916659"/>
            <a:ext cx="7942239" cy="1216942"/>
          </a:xfrm>
          <a:prstGeom prst="rect">
            <a:avLst/>
          </a:prstGeom>
          <a:effectLst/>
        </p:spPr>
        <p:txBody>
          <a:bodyPr vert="horz" lIns="88276" tIns="44138" rIns="88276" bIns="4413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71575" y="2386474"/>
            <a:ext cx="7942239" cy="3097673"/>
          </a:xfrm>
          <a:prstGeom prst="rect">
            <a:avLst/>
          </a:prstGeom>
        </p:spPr>
        <p:txBody>
          <a:bodyPr vert="horz" lIns="88276" tIns="44138" rIns="88276" bIns="44138"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78149" y="5571071"/>
            <a:ext cx="1323707" cy="260773"/>
          </a:xfrm>
          <a:prstGeom prst="rect">
            <a:avLst/>
          </a:prstGeom>
        </p:spPr>
        <p:txBody>
          <a:bodyPr vert="horz" lIns="88276" tIns="44138" rIns="88276" bIns="44138" rtlCol="0" anchor="ctr"/>
          <a:lstStyle>
            <a:lvl1pPr algn="r">
              <a:defRPr sz="1000" b="0" i="0">
                <a:solidFill>
                  <a:schemeClr val="tx1"/>
                </a:solidFill>
                <a:effectLst/>
                <a:latin typeface="+mn-lt"/>
              </a:defRPr>
            </a:lvl1pPr>
          </a:lstStyle>
          <a:p>
            <a:fld id="{56ACA0BA-6FE6-4087-8395-343BC008289C}" type="datetimeFigureOut">
              <a:rPr lang="en-US" smtClean="0"/>
              <a:t>1/19/15</a:t>
            </a:fld>
            <a:endParaRPr lang="en-US" dirty="0"/>
          </a:p>
        </p:txBody>
      </p:sp>
      <p:sp>
        <p:nvSpPr>
          <p:cNvPr id="5" name="Footer Placeholder 4"/>
          <p:cNvSpPr>
            <a:spLocks noGrp="1"/>
          </p:cNvSpPr>
          <p:nvPr>
            <p:ph type="ftr" sz="quarter" idx="3"/>
          </p:nvPr>
        </p:nvSpPr>
        <p:spPr>
          <a:xfrm>
            <a:off x="1071576" y="5571071"/>
            <a:ext cx="6043540" cy="260773"/>
          </a:xfrm>
          <a:prstGeom prst="rect">
            <a:avLst/>
          </a:prstGeom>
        </p:spPr>
        <p:txBody>
          <a:bodyPr vert="horz" lIns="88276" tIns="44138" rIns="88276" bIns="44138"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564890" y="5571071"/>
            <a:ext cx="448927" cy="260773"/>
          </a:xfrm>
          <a:prstGeom prst="rect">
            <a:avLst/>
          </a:prstGeom>
        </p:spPr>
        <p:txBody>
          <a:bodyPr vert="horz" lIns="88276" tIns="44138" rIns="88276" bIns="44138" rtlCol="0" anchor="ctr"/>
          <a:lstStyle>
            <a:lvl1pPr algn="r">
              <a:defRPr sz="1000" b="0" i="0">
                <a:solidFill>
                  <a:schemeClr val="tx1"/>
                </a:solidFill>
                <a:effectLst/>
                <a:latin typeface="+mn-lt"/>
              </a:defRPr>
            </a:lvl1pPr>
          </a:lstStyle>
          <a:p>
            <a:fld id="{AC06744F-B8C2-4543-A9D0-1D6DB94AB019}" type="slidenum">
              <a:rPr lang="en-US" smtClean="0"/>
              <a:t>‹#›</a:t>
            </a:fld>
            <a:endParaRPr lang="en-US" dirty="0"/>
          </a:p>
        </p:txBody>
      </p:sp>
    </p:spTree>
    <p:extLst>
      <p:ext uri="{BB962C8B-B14F-4D97-AF65-F5344CB8AC3E}">
        <p14:creationId xmlns:p14="http://schemas.microsoft.com/office/powerpoint/2010/main" val="16615964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xmlns:p14="http://schemas.microsoft.com/office/powerpoint/2010/main" spd="med" advTm="2000">
    <p:pull/>
  </p:transition>
  <p:txStyles>
    <p:titleStyle>
      <a:lvl1pPr algn="ctr" defTabSz="441381" rtl="0" eaLnBrk="1" latinLnBrk="0" hangingPunct="1">
        <a:spcBef>
          <a:spcPct val="0"/>
        </a:spcBef>
        <a:buNone/>
        <a:defRPr sz="42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5863" indent="-275863" algn="l" defTabSz="441381" rtl="0" eaLnBrk="1" latinLnBrk="0" hangingPunct="1">
        <a:spcBef>
          <a:spcPct val="20000"/>
        </a:spcBef>
        <a:spcAft>
          <a:spcPts val="579"/>
        </a:spcAft>
        <a:buClr>
          <a:schemeClr val="accent1"/>
        </a:buClr>
        <a:buSzPct val="115000"/>
        <a:buFont typeface="Arial"/>
        <a:buChar char="•"/>
        <a:defRPr sz="2300" kern="1200" cap="none">
          <a:solidFill>
            <a:schemeClr val="tx1">
              <a:lumMod val="85000"/>
              <a:lumOff val="15000"/>
            </a:schemeClr>
          </a:solidFill>
          <a:effectLst/>
          <a:latin typeface="+mn-lt"/>
          <a:ea typeface="+mn-ea"/>
          <a:cs typeface="+mn-cs"/>
        </a:defRPr>
      </a:lvl1pPr>
      <a:lvl2pPr marL="717244" indent="-275863" algn="l" defTabSz="441381" rtl="0" eaLnBrk="1" latinLnBrk="0" hangingPunct="1">
        <a:spcBef>
          <a:spcPct val="20000"/>
        </a:spcBef>
        <a:spcAft>
          <a:spcPts val="579"/>
        </a:spcAft>
        <a:buClr>
          <a:schemeClr val="accent1"/>
        </a:buClr>
        <a:buSzPct val="115000"/>
        <a:buFont typeface="Arial"/>
        <a:buChar char="•"/>
        <a:defRPr sz="1900" kern="1200" cap="none">
          <a:solidFill>
            <a:schemeClr val="tx1">
              <a:lumMod val="85000"/>
              <a:lumOff val="15000"/>
            </a:schemeClr>
          </a:solidFill>
          <a:effectLst/>
          <a:latin typeface="+mn-lt"/>
          <a:ea typeface="+mn-ea"/>
          <a:cs typeface="+mn-cs"/>
        </a:defRPr>
      </a:lvl2pPr>
      <a:lvl3pPr marL="1158625" indent="-275863" algn="l" defTabSz="441381" rtl="0" eaLnBrk="1" latinLnBrk="0" hangingPunct="1">
        <a:spcBef>
          <a:spcPct val="20000"/>
        </a:spcBef>
        <a:spcAft>
          <a:spcPts val="579"/>
        </a:spcAft>
        <a:buClr>
          <a:schemeClr val="accent1"/>
        </a:buClr>
        <a:buSzPct val="115000"/>
        <a:buFont typeface="Arial"/>
        <a:buChar char="•"/>
        <a:defRPr sz="1700" kern="1200" cap="none">
          <a:solidFill>
            <a:schemeClr val="tx1">
              <a:lumMod val="85000"/>
              <a:lumOff val="15000"/>
            </a:schemeClr>
          </a:solidFill>
          <a:effectLst/>
          <a:latin typeface="+mn-lt"/>
          <a:ea typeface="+mn-ea"/>
          <a:cs typeface="+mn-cs"/>
        </a:defRPr>
      </a:lvl3pPr>
      <a:lvl4pPr marL="1489660" indent="-165518" algn="l" defTabSz="441381" rtl="0" eaLnBrk="1" latinLnBrk="0" hangingPunct="1">
        <a:spcBef>
          <a:spcPct val="20000"/>
        </a:spcBef>
        <a:spcAft>
          <a:spcPts val="579"/>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4pPr>
      <a:lvl5pPr marL="1931041" indent="-165518" algn="l" defTabSz="441381" rtl="0" eaLnBrk="1" latinLnBrk="0" hangingPunct="1">
        <a:spcBef>
          <a:spcPct val="20000"/>
        </a:spcBef>
        <a:spcAft>
          <a:spcPts val="579"/>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427595" indent="-220690" algn="l" defTabSz="441381" rtl="0" eaLnBrk="1" latinLnBrk="0" hangingPunct="1">
        <a:spcBef>
          <a:spcPct val="20000"/>
        </a:spcBef>
        <a:spcAft>
          <a:spcPts val="579"/>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868976" indent="-220690" algn="l" defTabSz="441381" rtl="0" eaLnBrk="1" latinLnBrk="0" hangingPunct="1">
        <a:spcBef>
          <a:spcPct val="20000"/>
        </a:spcBef>
        <a:spcAft>
          <a:spcPts val="579"/>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310357" indent="-220690" algn="l" defTabSz="441381" rtl="0" eaLnBrk="1" latinLnBrk="0" hangingPunct="1">
        <a:spcBef>
          <a:spcPct val="20000"/>
        </a:spcBef>
        <a:spcAft>
          <a:spcPts val="579"/>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751737" indent="-220690" algn="l" defTabSz="441381" rtl="0" eaLnBrk="1" latinLnBrk="0" hangingPunct="1">
        <a:spcBef>
          <a:spcPct val="20000"/>
        </a:spcBef>
        <a:spcAft>
          <a:spcPts val="579"/>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41381" rtl="0" eaLnBrk="1" latinLnBrk="0" hangingPunct="1">
        <a:defRPr sz="1700" kern="1200">
          <a:solidFill>
            <a:schemeClr val="tx1"/>
          </a:solidFill>
          <a:latin typeface="+mn-lt"/>
          <a:ea typeface="+mn-ea"/>
          <a:cs typeface="+mn-cs"/>
        </a:defRPr>
      </a:lvl1pPr>
      <a:lvl2pPr marL="441381" algn="l" defTabSz="441381" rtl="0" eaLnBrk="1" latinLnBrk="0" hangingPunct="1">
        <a:defRPr sz="1700" kern="1200">
          <a:solidFill>
            <a:schemeClr val="tx1"/>
          </a:solidFill>
          <a:latin typeface="+mn-lt"/>
          <a:ea typeface="+mn-ea"/>
          <a:cs typeface="+mn-cs"/>
        </a:defRPr>
      </a:lvl2pPr>
      <a:lvl3pPr marL="882762" algn="l" defTabSz="441381" rtl="0" eaLnBrk="1" latinLnBrk="0" hangingPunct="1">
        <a:defRPr sz="1700" kern="1200">
          <a:solidFill>
            <a:schemeClr val="tx1"/>
          </a:solidFill>
          <a:latin typeface="+mn-lt"/>
          <a:ea typeface="+mn-ea"/>
          <a:cs typeface="+mn-cs"/>
        </a:defRPr>
      </a:lvl3pPr>
      <a:lvl4pPr marL="1324143" algn="l" defTabSz="441381" rtl="0" eaLnBrk="1" latinLnBrk="0" hangingPunct="1">
        <a:defRPr sz="1700" kern="1200">
          <a:solidFill>
            <a:schemeClr val="tx1"/>
          </a:solidFill>
          <a:latin typeface="+mn-lt"/>
          <a:ea typeface="+mn-ea"/>
          <a:cs typeface="+mn-cs"/>
        </a:defRPr>
      </a:lvl4pPr>
      <a:lvl5pPr marL="1765524" algn="l" defTabSz="441381" rtl="0" eaLnBrk="1" latinLnBrk="0" hangingPunct="1">
        <a:defRPr sz="1700" kern="1200">
          <a:solidFill>
            <a:schemeClr val="tx1"/>
          </a:solidFill>
          <a:latin typeface="+mn-lt"/>
          <a:ea typeface="+mn-ea"/>
          <a:cs typeface="+mn-cs"/>
        </a:defRPr>
      </a:lvl5pPr>
      <a:lvl6pPr marL="2206904" algn="l" defTabSz="441381" rtl="0" eaLnBrk="1" latinLnBrk="0" hangingPunct="1">
        <a:defRPr sz="1700" kern="1200">
          <a:solidFill>
            <a:schemeClr val="tx1"/>
          </a:solidFill>
          <a:latin typeface="+mn-lt"/>
          <a:ea typeface="+mn-ea"/>
          <a:cs typeface="+mn-cs"/>
        </a:defRPr>
      </a:lvl6pPr>
      <a:lvl7pPr marL="2648285" algn="l" defTabSz="441381" rtl="0" eaLnBrk="1" latinLnBrk="0" hangingPunct="1">
        <a:defRPr sz="1700" kern="1200">
          <a:solidFill>
            <a:schemeClr val="tx1"/>
          </a:solidFill>
          <a:latin typeface="+mn-lt"/>
          <a:ea typeface="+mn-ea"/>
          <a:cs typeface="+mn-cs"/>
        </a:defRPr>
      </a:lvl7pPr>
      <a:lvl8pPr marL="3089666" algn="l" defTabSz="441381" rtl="0" eaLnBrk="1" latinLnBrk="0" hangingPunct="1">
        <a:defRPr sz="1700" kern="1200">
          <a:solidFill>
            <a:schemeClr val="tx1"/>
          </a:solidFill>
          <a:latin typeface="+mn-lt"/>
          <a:ea typeface="+mn-ea"/>
          <a:cs typeface="+mn-cs"/>
        </a:defRPr>
      </a:lvl8pPr>
      <a:lvl9pPr marL="3531047" algn="l" defTabSz="44138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Super Scooper: Self Scooping </a:t>
            </a:r>
            <a:r>
              <a:rPr lang="en-US" b="1" dirty="0"/>
              <a:t>W</a:t>
            </a:r>
            <a:r>
              <a:rPr lang="en-US" b="1" dirty="0" smtClean="0"/>
              <a:t>heelbarrow</a:t>
            </a:r>
            <a:endParaRPr lang="en-US" b="1" dirty="0"/>
          </a:p>
        </p:txBody>
      </p:sp>
      <p:sp>
        <p:nvSpPr>
          <p:cNvPr id="3" name="Content Placeholder 2"/>
          <p:cNvSpPr>
            <a:spLocks noGrp="1"/>
          </p:cNvSpPr>
          <p:nvPr>
            <p:ph idx="1"/>
          </p:nvPr>
        </p:nvSpPr>
        <p:spPr/>
        <p:txBody>
          <a:bodyPr/>
          <a:lstStyle/>
          <a:p>
            <a:pPr marL="0" indent="0">
              <a:buNone/>
            </a:pPr>
            <a:endParaRPr lang="en-US" sz="3100" dirty="0">
              <a:latin typeface="Times New Roman" panose="02020603050405020304" pitchFamily="18" charset="0"/>
              <a:cs typeface="Times New Roman" panose="02020603050405020304" pitchFamily="18" charset="0"/>
            </a:endParaRPr>
          </a:p>
          <a:p>
            <a:pPr marL="0" indent="0">
              <a:buNone/>
            </a:pPr>
            <a:endParaRPr lang="en-US" sz="31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858704" y="2321165"/>
            <a:ext cx="4811804" cy="3420327"/>
          </a:xfrm>
          <a:prstGeom prst="rect">
            <a:avLst/>
          </a:prstGeom>
        </p:spPr>
      </p:pic>
      <p:sp>
        <p:nvSpPr>
          <p:cNvPr id="5" name="TextBox 4"/>
          <p:cNvSpPr txBox="1"/>
          <p:nvPr/>
        </p:nvSpPr>
        <p:spPr>
          <a:xfrm>
            <a:off x="2550038" y="2381964"/>
            <a:ext cx="5538676" cy="1150967"/>
          </a:xfrm>
          <a:prstGeom prst="rect">
            <a:avLst/>
          </a:prstGeom>
          <a:noFill/>
        </p:spPr>
        <p:txBody>
          <a:bodyPr wrap="square" lIns="88276" tIns="44138" rIns="88276" bIns="44138" rtlCol="0">
            <a:spAutoFit/>
          </a:bodyPr>
          <a:lstStyle/>
          <a:p>
            <a:pPr algn="ctr"/>
            <a:r>
              <a:rPr lang="en-US" sz="2300" b="1" dirty="0"/>
              <a:t>         By:</a:t>
            </a:r>
          </a:p>
          <a:p>
            <a:pPr algn="ctr"/>
            <a:r>
              <a:rPr lang="en-US" sz="2300" b="1" dirty="0"/>
              <a:t>           Justin Jefferies</a:t>
            </a:r>
          </a:p>
          <a:p>
            <a:pPr algn="ctr"/>
            <a:r>
              <a:rPr lang="en-US" sz="2300" b="1" dirty="0"/>
              <a:t>         8-2</a:t>
            </a:r>
          </a:p>
        </p:txBody>
      </p:sp>
    </p:spTree>
    <p:extLst>
      <p:ext uri="{BB962C8B-B14F-4D97-AF65-F5344CB8AC3E}">
        <p14:creationId xmlns:p14="http://schemas.microsoft.com/office/powerpoint/2010/main" val="93702413"/>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 y="448778"/>
            <a:ext cx="3804652" cy="5499810"/>
          </a:xfrm>
          <a:prstGeom prst="rect">
            <a:avLst/>
          </a:prstGeom>
        </p:spPr>
      </p:pic>
      <p:pic>
        <p:nvPicPr>
          <p:cNvPr id="9" name="Picture 8"/>
          <p:cNvPicPr>
            <a:picLocks noChangeAspect="1"/>
          </p:cNvPicPr>
          <p:nvPr/>
        </p:nvPicPr>
        <p:blipFill>
          <a:blip r:embed="rId3"/>
          <a:stretch>
            <a:fillRect/>
          </a:stretch>
        </p:blipFill>
        <p:spPr>
          <a:xfrm>
            <a:off x="3478249" y="460288"/>
            <a:ext cx="3804652" cy="5488865"/>
          </a:xfrm>
          <a:prstGeom prst="rect">
            <a:avLst/>
          </a:prstGeom>
        </p:spPr>
      </p:pic>
      <p:pic>
        <p:nvPicPr>
          <p:cNvPr id="10" name="Picture 9"/>
          <p:cNvPicPr>
            <a:picLocks noChangeAspect="1"/>
          </p:cNvPicPr>
          <p:nvPr/>
        </p:nvPicPr>
        <p:blipFill>
          <a:blip r:embed="rId4"/>
          <a:stretch>
            <a:fillRect/>
          </a:stretch>
        </p:blipFill>
        <p:spPr>
          <a:xfrm>
            <a:off x="6617343" y="448778"/>
            <a:ext cx="3468046" cy="5534892"/>
          </a:xfrm>
          <a:prstGeom prst="rect">
            <a:avLst/>
          </a:prstGeom>
        </p:spPr>
      </p:pic>
      <p:sp>
        <p:nvSpPr>
          <p:cNvPr id="11" name="Rectangle 10"/>
          <p:cNvSpPr/>
          <p:nvPr/>
        </p:nvSpPr>
        <p:spPr>
          <a:xfrm>
            <a:off x="3192647" y="0"/>
            <a:ext cx="3590449" cy="504636"/>
          </a:xfrm>
          <a:prstGeom prst="rect">
            <a:avLst/>
          </a:prstGeom>
        </p:spPr>
        <p:txBody>
          <a:bodyPr wrap="square" lIns="88276" tIns="44138" rIns="88276" bIns="44138">
            <a:spAutoFit/>
          </a:bodyPr>
          <a:lstStyle/>
          <a:p>
            <a:pPr algn="ctr"/>
            <a:r>
              <a:rPr lang="en-US" sz="2700" b="1" dirty="0"/>
              <a:t>Design Pictures</a:t>
            </a:r>
            <a:endParaRPr lang="en-US" sz="2700" dirty="0"/>
          </a:p>
        </p:txBody>
      </p:sp>
    </p:spTree>
    <p:extLst>
      <p:ext uri="{BB962C8B-B14F-4D97-AF65-F5344CB8AC3E}">
        <p14:creationId xmlns:p14="http://schemas.microsoft.com/office/powerpoint/2010/main" val="734668308"/>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8822" y="437275"/>
            <a:ext cx="4587048" cy="5511881"/>
          </a:xfrm>
          <a:prstGeom prst="rect">
            <a:avLst/>
          </a:prstGeom>
        </p:spPr>
      </p:pic>
      <p:pic>
        <p:nvPicPr>
          <p:cNvPr id="5" name="Picture 4"/>
          <p:cNvPicPr>
            <a:picLocks noChangeAspect="1"/>
          </p:cNvPicPr>
          <p:nvPr/>
        </p:nvPicPr>
        <p:blipFill>
          <a:blip r:embed="rId3"/>
          <a:stretch>
            <a:fillRect/>
          </a:stretch>
        </p:blipFill>
        <p:spPr>
          <a:xfrm>
            <a:off x="4896069" y="448779"/>
            <a:ext cx="4773667" cy="5523387"/>
          </a:xfrm>
          <a:prstGeom prst="rect">
            <a:avLst/>
          </a:prstGeom>
        </p:spPr>
      </p:pic>
      <p:sp>
        <p:nvSpPr>
          <p:cNvPr id="6" name="TextBox 5"/>
          <p:cNvSpPr txBox="1"/>
          <p:nvPr/>
        </p:nvSpPr>
        <p:spPr>
          <a:xfrm>
            <a:off x="530408" y="0"/>
            <a:ext cx="8302914" cy="504636"/>
          </a:xfrm>
          <a:prstGeom prst="rect">
            <a:avLst/>
          </a:prstGeom>
          <a:noFill/>
        </p:spPr>
        <p:txBody>
          <a:bodyPr wrap="square" lIns="88276" tIns="44138" rIns="88276" bIns="44138" rtlCol="0">
            <a:spAutoFit/>
          </a:bodyPr>
          <a:lstStyle/>
          <a:p>
            <a:pPr algn="ctr"/>
            <a:r>
              <a:rPr lang="en-US" dirty="0" smtClean="0"/>
              <a:t>       </a:t>
            </a:r>
            <a:r>
              <a:rPr lang="en-US" sz="2700" b="1" dirty="0"/>
              <a:t> Design Pictures</a:t>
            </a:r>
          </a:p>
        </p:txBody>
      </p:sp>
    </p:spTree>
    <p:extLst>
      <p:ext uri="{BB962C8B-B14F-4D97-AF65-F5344CB8AC3E}">
        <p14:creationId xmlns:p14="http://schemas.microsoft.com/office/powerpoint/2010/main" val="388916625"/>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i="1" dirty="0">
                <a:solidFill>
                  <a:srgbClr val="FF0000"/>
                </a:solidFill>
                <a:latin typeface="Arial Rounded MT Bold"/>
                <a:cs typeface="Arial Rounded MT Bold"/>
              </a:rPr>
              <a:t>Evaluation </a:t>
            </a:r>
            <a:br>
              <a:rPr lang="en-US" sz="3500" b="1" i="1" dirty="0">
                <a:solidFill>
                  <a:srgbClr val="FF0000"/>
                </a:solidFill>
                <a:latin typeface="Arial Rounded MT Bold"/>
                <a:cs typeface="Arial Rounded MT Bold"/>
              </a:rPr>
            </a:br>
            <a:r>
              <a:rPr lang="en-US" sz="3500" b="1" i="1" dirty="0">
                <a:solidFill>
                  <a:srgbClr val="FF0000"/>
                </a:solidFill>
                <a:latin typeface="Arial Rounded MT Bold"/>
                <a:cs typeface="Arial Rounded MT Bold"/>
              </a:rPr>
              <a:t>of Prototype (Version 1)</a:t>
            </a:r>
          </a:p>
        </p:txBody>
      </p:sp>
      <p:sp>
        <p:nvSpPr>
          <p:cNvPr id="3" name="Content Placeholder 2"/>
          <p:cNvSpPr>
            <a:spLocks noGrp="1"/>
          </p:cNvSpPr>
          <p:nvPr>
            <p:ph idx="1"/>
          </p:nvPr>
        </p:nvSpPr>
        <p:spPr>
          <a:xfrm>
            <a:off x="982373" y="2352682"/>
            <a:ext cx="5571105" cy="3400112"/>
          </a:xfrm>
        </p:spPr>
        <p:txBody>
          <a:bodyPr>
            <a:normAutofit fontScale="55000" lnSpcReduction="20000"/>
          </a:bodyPr>
          <a:lstStyle/>
          <a:p>
            <a:pPr marL="0" indent="0">
              <a:lnSpc>
                <a:spcPct val="170000"/>
              </a:lnSpc>
              <a:buNone/>
            </a:pPr>
            <a:r>
              <a:rPr lang="en-US" dirty="0" smtClean="0">
                <a:latin typeface="Arial"/>
                <a:cs typeface="Arial"/>
              </a:rPr>
              <a:t>My first iteration of my prototype was a small model made out of Legos which represents what I would like my final product to resemble. It has a front mounted bucket held on with two arms which move the bucket up and down to lift materials off of the ground and into the bucket. The arms are rather weak and fall off when too much weight is applied. The model also has a set of wheels under the front section of the wheelbarrow itself and has a stand on the back to keep it from falling over. The front scoop is not slanted which makes loading materials into the bucket a challenge. This will be solved in the actual sized model with the addition of a slanted shovel for a scoop, compared to a near vertical plate.</a:t>
            </a:r>
            <a:endParaRPr lang="en-US" dirty="0">
              <a:latin typeface="Arial"/>
              <a:cs typeface="Arial"/>
            </a:endParaRPr>
          </a:p>
        </p:txBody>
      </p:sp>
      <p:pic>
        <p:nvPicPr>
          <p:cNvPr id="6" name="Picture 5" descr="lego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37" y="941127"/>
            <a:ext cx="1920308" cy="1278682"/>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7659550" y="700430"/>
            <a:ext cx="1589361" cy="1454727"/>
          </a:xfrm>
          <a:prstGeom prst="rect">
            <a:avLst/>
          </a:prstGeom>
        </p:spPr>
      </p:pic>
      <p:pic>
        <p:nvPicPr>
          <p:cNvPr id="9" name="Picture 8" descr="legowheelb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745" y="2312549"/>
            <a:ext cx="2686567" cy="3459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9098551"/>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Evaluation of </a:t>
            </a:r>
            <a:r>
              <a:rPr lang="en-US" b="1" dirty="0"/>
              <a:t>P</a:t>
            </a:r>
            <a:r>
              <a:rPr lang="en-US" b="1" dirty="0" smtClean="0"/>
              <a:t>rototype (Version 2)</a:t>
            </a:r>
            <a:endParaRPr lang="en-US" b="1" dirty="0"/>
          </a:p>
        </p:txBody>
      </p:sp>
      <p:sp>
        <p:nvSpPr>
          <p:cNvPr id="3" name="Content Placeholder 2"/>
          <p:cNvSpPr>
            <a:spLocks noGrp="1"/>
          </p:cNvSpPr>
          <p:nvPr>
            <p:ph idx="1"/>
          </p:nvPr>
        </p:nvSpPr>
        <p:spPr>
          <a:xfrm>
            <a:off x="1071575" y="2386474"/>
            <a:ext cx="7942239" cy="3436101"/>
          </a:xfrm>
        </p:spPr>
        <p:txBody>
          <a:bodyPr>
            <a:normAutofit fontScale="92500" lnSpcReduction="10000"/>
          </a:bodyPr>
          <a:lstStyle/>
          <a:p>
            <a:pPr marL="0" indent="0">
              <a:lnSpc>
                <a:spcPct val="150000"/>
              </a:lnSpc>
              <a:buNone/>
            </a:pPr>
            <a:r>
              <a:rPr lang="en-US" sz="1700" dirty="0"/>
              <a:t>My second and final prototype is made up of a regular wheelbarrow with two handles mounted on each side. I spent approximately $84.00 in materials to complete my prototype. There is a spacer in between the wheelbarrow and the handles to allow easy movement of the scoop. The scoop is mounted in between the two arms. The scoop is made of a smaller wheelbarrow, which was cut in half to allow materials to be pushed into it and loaded into the wheelbarrow with one easy movement.  </a:t>
            </a:r>
          </a:p>
          <a:p>
            <a:pPr marL="0" indent="0">
              <a:lnSpc>
                <a:spcPct val="150000"/>
              </a:lnSpc>
              <a:buNone/>
            </a:pPr>
            <a:r>
              <a:rPr lang="en-US" sz="1700" dirty="0"/>
              <a:t>I feel as though my design works extremely well.  I feel it would work better if the arms or handles </a:t>
            </a:r>
            <a:r>
              <a:rPr lang="en-US" sz="1700" dirty="0" smtClean="0"/>
              <a:t>were </a:t>
            </a:r>
            <a:r>
              <a:rPr lang="en-US" sz="1700" dirty="0"/>
              <a:t>articulated so you wouldn’t have to bend over so far to reach the handles.  I also think the shovel could have some ridges to catch material more easily.</a:t>
            </a:r>
          </a:p>
        </p:txBody>
      </p:sp>
    </p:spTree>
    <p:extLst>
      <p:ext uri="{BB962C8B-B14F-4D97-AF65-F5344CB8AC3E}">
        <p14:creationId xmlns:p14="http://schemas.microsoft.com/office/powerpoint/2010/main" val="3097915770"/>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Feedback From </a:t>
            </a:r>
            <a:br>
              <a:rPr lang="en-US" b="1" dirty="0" smtClean="0"/>
            </a:br>
            <a:r>
              <a:rPr lang="en-US" b="1" dirty="0" smtClean="0"/>
              <a:t>Target Audience</a:t>
            </a:r>
            <a:endParaRPr lang="en-US" b="1" dirty="0"/>
          </a:p>
        </p:txBody>
      </p:sp>
      <p:sp>
        <p:nvSpPr>
          <p:cNvPr id="3" name="Content Placeholder 2"/>
          <p:cNvSpPr>
            <a:spLocks noGrp="1"/>
          </p:cNvSpPr>
          <p:nvPr>
            <p:ph idx="1"/>
          </p:nvPr>
        </p:nvSpPr>
        <p:spPr>
          <a:xfrm>
            <a:off x="1071575" y="2386472"/>
            <a:ext cx="7942239" cy="3378565"/>
          </a:xfrm>
        </p:spPr>
        <p:txBody>
          <a:bodyPr>
            <a:normAutofit fontScale="85000" lnSpcReduction="10000"/>
          </a:bodyPr>
          <a:lstStyle/>
          <a:p>
            <a:pPr>
              <a:lnSpc>
                <a:spcPct val="150000"/>
              </a:lnSpc>
            </a:pPr>
            <a:r>
              <a:rPr lang="en-US" sz="1700" dirty="0">
                <a:latin typeface="Arial"/>
                <a:cs typeface="Arial"/>
              </a:rPr>
              <a:t>For my target audience, I first chose my father. He used the wheelbarrow and said that it worked extremely well and made shoveling materials easier than ever before. He also noted that has made working with a wheelbarrow more efficient and faster, therefore allowing work times to decrease and give him more time for other activities. </a:t>
            </a:r>
          </a:p>
          <a:p>
            <a:pPr>
              <a:lnSpc>
                <a:spcPct val="150000"/>
              </a:lnSpc>
            </a:pPr>
            <a:r>
              <a:rPr lang="en-US" sz="1700" dirty="0">
                <a:latin typeface="Arial"/>
                <a:cs typeface="Arial"/>
              </a:rPr>
              <a:t>I also chose to ask my neighbor, Patrick, as he works in his yard quite often and thought he could give me feedback that would assist in my project.  Patrick thought my idea was extremely inventive and he thought that this would definitely help him when doing yard work. He felt it would especially cut down on work time when shoveling leaves or mulch. </a:t>
            </a:r>
          </a:p>
        </p:txBody>
      </p:sp>
      <p:pic>
        <p:nvPicPr>
          <p:cNvPr id="5" name="Picture 4"/>
          <p:cNvPicPr>
            <a:picLocks noChangeAspect="1"/>
          </p:cNvPicPr>
          <p:nvPr/>
        </p:nvPicPr>
        <p:blipFill>
          <a:blip r:embed="rId2"/>
          <a:stretch>
            <a:fillRect/>
          </a:stretch>
        </p:blipFill>
        <p:spPr>
          <a:xfrm>
            <a:off x="757754" y="660735"/>
            <a:ext cx="1851319" cy="1571189"/>
          </a:xfrm>
          <a:prstGeom prst="rect">
            <a:avLst/>
          </a:prstGeom>
        </p:spPr>
      </p:pic>
      <p:pic>
        <p:nvPicPr>
          <p:cNvPr id="7" name="Picture 6"/>
          <p:cNvPicPr>
            <a:picLocks noChangeAspect="1"/>
          </p:cNvPicPr>
          <p:nvPr/>
        </p:nvPicPr>
        <p:blipFill>
          <a:blip r:embed="rId3"/>
          <a:stretch>
            <a:fillRect/>
          </a:stretch>
        </p:blipFill>
        <p:spPr>
          <a:xfrm>
            <a:off x="6862802" y="641294"/>
            <a:ext cx="2435006" cy="1565310"/>
          </a:xfrm>
          <a:prstGeom prst="rect">
            <a:avLst/>
          </a:prstGeom>
        </p:spPr>
      </p:pic>
    </p:spTree>
    <p:extLst>
      <p:ext uri="{BB962C8B-B14F-4D97-AF65-F5344CB8AC3E}">
        <p14:creationId xmlns:p14="http://schemas.microsoft.com/office/powerpoint/2010/main" val="1659892135"/>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75" y="2294414"/>
            <a:ext cx="7942239" cy="3097673"/>
          </a:xfrm>
        </p:spPr>
        <p:txBody>
          <a:bodyPr>
            <a:normAutofit fontScale="92500"/>
          </a:bodyPr>
          <a:lstStyle/>
          <a:p>
            <a:pPr marL="0" indent="0">
              <a:lnSpc>
                <a:spcPct val="150000"/>
              </a:lnSpc>
              <a:buNone/>
            </a:pPr>
            <a:r>
              <a:rPr lang="en-US" dirty="0" smtClean="0"/>
              <a:t>As I began my project, I was hopeful that my invention would be a success. After I built my invention, I tested it and found that it needs to swing back farther to make dumping materials into the hopper easier. It would also help to make the handles articulate, as with their current design you have to bend down to the ground to dump your materials. Overall, my invention completes the job with ease, even with its minor flaws.</a:t>
            </a:r>
            <a:endParaRPr lang="en-US" dirty="0"/>
          </a:p>
        </p:txBody>
      </p:sp>
      <p:pic>
        <p:nvPicPr>
          <p:cNvPr id="4" name="Picture 3"/>
          <p:cNvPicPr>
            <a:picLocks noChangeAspect="1"/>
          </p:cNvPicPr>
          <p:nvPr/>
        </p:nvPicPr>
        <p:blipFill>
          <a:blip r:embed="rId2"/>
          <a:stretch>
            <a:fillRect/>
          </a:stretch>
        </p:blipFill>
        <p:spPr>
          <a:xfrm>
            <a:off x="3290397" y="650313"/>
            <a:ext cx="3361795" cy="1582061"/>
          </a:xfrm>
          <a:prstGeom prst="rect">
            <a:avLst/>
          </a:prstGeom>
        </p:spPr>
      </p:pic>
      <p:pic>
        <p:nvPicPr>
          <p:cNvPr id="6" name="Picture 5"/>
          <p:cNvPicPr>
            <a:picLocks noChangeAspect="1"/>
          </p:cNvPicPr>
          <p:nvPr/>
        </p:nvPicPr>
        <p:blipFill>
          <a:blip r:embed="rId3"/>
          <a:stretch>
            <a:fillRect/>
          </a:stretch>
        </p:blipFill>
        <p:spPr>
          <a:xfrm>
            <a:off x="6939602" y="4776922"/>
            <a:ext cx="2562206" cy="873217"/>
          </a:xfrm>
          <a:prstGeom prst="rect">
            <a:avLst/>
          </a:prstGeom>
        </p:spPr>
      </p:pic>
    </p:spTree>
    <p:extLst>
      <p:ext uri="{BB962C8B-B14F-4D97-AF65-F5344CB8AC3E}">
        <p14:creationId xmlns:p14="http://schemas.microsoft.com/office/powerpoint/2010/main" val="3225470912"/>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071575" y="2405908"/>
            <a:ext cx="7942239" cy="3362615"/>
          </a:xfrm>
        </p:spPr>
        <p:txBody>
          <a:bodyPr>
            <a:noAutofit/>
          </a:bodyPr>
          <a:lstStyle/>
          <a:p>
            <a:pPr marL="0" indent="0">
              <a:lnSpc>
                <a:spcPct val="150000"/>
              </a:lnSpc>
              <a:buNone/>
            </a:pPr>
            <a:r>
              <a:rPr lang="en-US" sz="2400" dirty="0" smtClean="0">
                <a:latin typeface="+mj-lt"/>
                <a:cs typeface="Arial"/>
              </a:rPr>
              <a:t>My invention will allow easy loading of materials into a wheelbarrow with just a simple mechanical movement. This invention will help those who commonly lift heavily loads or who suffer from muscle pains. With an easy to use scoop, it will be easier than ever to scoop your materials into your wheelbarrow with ease!</a:t>
            </a:r>
            <a:endParaRPr lang="en-US" sz="2400" dirty="0">
              <a:latin typeface="+mj-lt"/>
              <a:cs typeface="Arial"/>
            </a:endParaRPr>
          </a:p>
        </p:txBody>
      </p:sp>
      <p:pic>
        <p:nvPicPr>
          <p:cNvPr id="4" name="Picture 3"/>
          <p:cNvPicPr>
            <a:picLocks noChangeAspect="1"/>
          </p:cNvPicPr>
          <p:nvPr/>
        </p:nvPicPr>
        <p:blipFill>
          <a:blip r:embed="rId2"/>
          <a:stretch>
            <a:fillRect/>
          </a:stretch>
        </p:blipFill>
        <p:spPr>
          <a:xfrm>
            <a:off x="2367969" y="614196"/>
            <a:ext cx="5648679" cy="1504025"/>
          </a:xfrm>
          <a:prstGeom prst="rect">
            <a:avLst/>
          </a:prstGeom>
        </p:spPr>
      </p:pic>
    </p:spTree>
    <p:extLst>
      <p:ext uri="{BB962C8B-B14F-4D97-AF65-F5344CB8AC3E}">
        <p14:creationId xmlns:p14="http://schemas.microsoft.com/office/powerpoint/2010/main" val="4175956885"/>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Research</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dirty="0" smtClean="0"/>
              <a:t>For my research, I chose to cite many web sites that include information about shovels, wheelbarrows, heavy machinery, and more. All of the information I have cited will help me in the construction of my invention and give me inspiration for a design that will accomplish my goals. I will use information about the wheelbarrow and its specifications to determine how large the scoop can be, without being too small or too large to fit the front of the wheelbarrow. The information for the sizes of shovels will help because I will most likely mount a shovel to the front end of my wheelbarrow to act as the device to lift dirt into the wheelbarrow.</a:t>
            </a:r>
            <a:endParaRPr lang="en-US" dirty="0"/>
          </a:p>
        </p:txBody>
      </p:sp>
      <p:pic>
        <p:nvPicPr>
          <p:cNvPr id="4" name="Picture 3"/>
          <p:cNvPicPr>
            <a:picLocks noChangeAspect="1"/>
          </p:cNvPicPr>
          <p:nvPr/>
        </p:nvPicPr>
        <p:blipFill>
          <a:blip r:embed="rId2"/>
          <a:stretch>
            <a:fillRect/>
          </a:stretch>
        </p:blipFill>
        <p:spPr>
          <a:xfrm>
            <a:off x="7694867" y="652936"/>
            <a:ext cx="1700404" cy="1567931"/>
          </a:xfrm>
          <a:prstGeom prst="rect">
            <a:avLst/>
          </a:prstGeom>
        </p:spPr>
      </p:pic>
    </p:spTree>
    <p:extLst>
      <p:ext uri="{BB962C8B-B14F-4D97-AF65-F5344CB8AC3E}">
        <p14:creationId xmlns:p14="http://schemas.microsoft.com/office/powerpoint/2010/main" val="4113871075"/>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Design Goals</a:t>
            </a:r>
            <a:endParaRPr lang="en-US" b="1" dirty="0"/>
          </a:p>
        </p:txBody>
      </p:sp>
      <p:sp>
        <p:nvSpPr>
          <p:cNvPr id="3" name="Content Placeholder 2"/>
          <p:cNvSpPr>
            <a:spLocks noGrp="1"/>
          </p:cNvSpPr>
          <p:nvPr>
            <p:ph idx="1"/>
          </p:nvPr>
        </p:nvSpPr>
        <p:spPr>
          <a:xfrm>
            <a:off x="1071575" y="2321897"/>
            <a:ext cx="7942239" cy="3367786"/>
          </a:xfrm>
        </p:spPr>
        <p:txBody>
          <a:bodyPr>
            <a:noAutofit/>
          </a:bodyPr>
          <a:lstStyle/>
          <a:p>
            <a:pPr marL="0" indent="0">
              <a:lnSpc>
                <a:spcPct val="150000"/>
              </a:lnSpc>
              <a:buNone/>
            </a:pPr>
            <a:r>
              <a:rPr lang="en-US" sz="1900" dirty="0">
                <a:latin typeface="Arial Rounded MT Bold"/>
                <a:cs typeface="Arial Rounded MT Bold"/>
              </a:rPr>
              <a:t>For my invention, I intend to build a wheelbarrow scoop or shovel that will easily load materials into a wheelbarrow. This action will be achieved with a frontal mounted scoop. The ability to easily load a wheelbarrow will be a major advantage to those who suffer from weak joints, back pain, and other detriments to their ability to use a traditional wheelbarrow. Having an easy to operate scoop will also shorten work times and will make work with this tool more efficient than ever before.</a:t>
            </a:r>
          </a:p>
        </p:txBody>
      </p:sp>
      <p:pic>
        <p:nvPicPr>
          <p:cNvPr id="5" name="Picture 4" descr="wheelbarrow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38" y="926718"/>
            <a:ext cx="2282584" cy="1344389"/>
          </a:xfrm>
          <a:prstGeom prst="rect">
            <a:avLst/>
          </a:prstGeom>
          <a:ln>
            <a:noFill/>
          </a:ln>
          <a:effectLst>
            <a:softEdge rad="112500"/>
          </a:effectLst>
        </p:spPr>
      </p:pic>
      <p:pic>
        <p:nvPicPr>
          <p:cNvPr id="6" name="Picture 5" descr="wheelbarrow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458" y="918098"/>
            <a:ext cx="2282584" cy="1344389"/>
          </a:xfrm>
          <a:prstGeom prst="rect">
            <a:avLst/>
          </a:prstGeom>
          <a:ln>
            <a:noFill/>
          </a:ln>
          <a:effectLst>
            <a:softEdge rad="112500"/>
          </a:effectLst>
        </p:spPr>
      </p:pic>
    </p:spTree>
    <p:extLst>
      <p:ext uri="{BB962C8B-B14F-4D97-AF65-F5344CB8AC3E}">
        <p14:creationId xmlns:p14="http://schemas.microsoft.com/office/powerpoint/2010/main" val="859558174"/>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b="1" dirty="0" smtClean="0"/>
              <a:t>Prototype Version 1 </a:t>
            </a:r>
          </a:p>
          <a:p>
            <a:r>
              <a:rPr lang="en-US" dirty="0" smtClean="0"/>
              <a:t>Lego Scoop</a:t>
            </a:r>
          </a:p>
          <a:p>
            <a:r>
              <a:rPr lang="en-US" dirty="0" smtClean="0"/>
              <a:t>Lego Wheels</a:t>
            </a:r>
          </a:p>
          <a:p>
            <a:r>
              <a:rPr lang="en-US" dirty="0" smtClean="0"/>
              <a:t>Home made Lego scoop</a:t>
            </a:r>
          </a:p>
          <a:p>
            <a:r>
              <a:rPr lang="en-US" dirty="0" smtClean="0"/>
              <a:t>Lego Beams</a:t>
            </a:r>
          </a:p>
          <a:p>
            <a:r>
              <a:rPr lang="en-US" dirty="0" smtClean="0"/>
              <a:t>Various assorted </a:t>
            </a:r>
            <a:r>
              <a:rPr lang="en-US" dirty="0" err="1" smtClean="0"/>
              <a:t>lego</a:t>
            </a:r>
            <a:r>
              <a:rPr lang="en-US" dirty="0" smtClean="0"/>
              <a:t> pieces</a:t>
            </a:r>
          </a:p>
          <a:p>
            <a:endParaRPr lang="en-US" dirty="0"/>
          </a:p>
        </p:txBody>
      </p:sp>
      <p:sp>
        <p:nvSpPr>
          <p:cNvPr id="4" name="Content Placeholder 3"/>
          <p:cNvSpPr>
            <a:spLocks noGrp="1"/>
          </p:cNvSpPr>
          <p:nvPr>
            <p:ph sz="half" idx="2"/>
          </p:nvPr>
        </p:nvSpPr>
        <p:spPr>
          <a:xfrm>
            <a:off x="5113293" y="2389631"/>
            <a:ext cx="3903046" cy="3378891"/>
          </a:xfrm>
        </p:spPr>
        <p:txBody>
          <a:bodyPr>
            <a:normAutofit lnSpcReduction="10000"/>
          </a:bodyPr>
          <a:lstStyle/>
          <a:p>
            <a:r>
              <a:rPr lang="en-US" b="1" dirty="0" smtClean="0"/>
              <a:t>Prototype Version 2</a:t>
            </a:r>
          </a:p>
          <a:p>
            <a:r>
              <a:rPr lang="en-US" dirty="0" smtClean="0"/>
              <a:t>Wheelbarrow (2)</a:t>
            </a:r>
          </a:p>
          <a:p>
            <a:r>
              <a:rPr lang="en-US" dirty="0" smtClean="0"/>
              <a:t>Brackets</a:t>
            </a:r>
          </a:p>
          <a:p>
            <a:r>
              <a:rPr lang="en-US" dirty="0" smtClean="0"/>
              <a:t>1x2 lumber (2)</a:t>
            </a:r>
          </a:p>
          <a:p>
            <a:r>
              <a:rPr lang="en-US" dirty="0" smtClean="0"/>
              <a:t>Bolts </a:t>
            </a:r>
          </a:p>
          <a:p>
            <a:r>
              <a:rPr lang="en-US" dirty="0" smtClean="0"/>
              <a:t>Washers</a:t>
            </a:r>
          </a:p>
          <a:p>
            <a:r>
              <a:rPr lang="en-US" dirty="0" smtClean="0"/>
              <a:t>Screws</a:t>
            </a:r>
            <a:endParaRPr lang="en-US" dirty="0"/>
          </a:p>
        </p:txBody>
      </p:sp>
      <p:pic>
        <p:nvPicPr>
          <p:cNvPr id="5" name="Picture 4"/>
          <p:cNvPicPr>
            <a:picLocks noChangeAspect="1"/>
          </p:cNvPicPr>
          <p:nvPr/>
        </p:nvPicPr>
        <p:blipFill>
          <a:blip r:embed="rId2"/>
          <a:stretch>
            <a:fillRect/>
          </a:stretch>
        </p:blipFill>
        <p:spPr>
          <a:xfrm>
            <a:off x="1980484" y="660729"/>
            <a:ext cx="6018943" cy="1447772"/>
          </a:xfrm>
          <a:prstGeom prst="rect">
            <a:avLst/>
          </a:prstGeom>
        </p:spPr>
      </p:pic>
    </p:spTree>
    <p:extLst>
      <p:ext uri="{BB962C8B-B14F-4D97-AF65-F5344CB8AC3E}">
        <p14:creationId xmlns:p14="http://schemas.microsoft.com/office/powerpoint/2010/main" val="17504110"/>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Design </a:t>
            </a:r>
            <a:br>
              <a:rPr lang="en-US" b="1" dirty="0" smtClean="0"/>
            </a:br>
            <a:r>
              <a:rPr lang="en-US" b="1" dirty="0" smtClean="0"/>
              <a:t>Process (Version 1)</a:t>
            </a:r>
            <a:endParaRPr lang="en-US" b="1" dirty="0"/>
          </a:p>
        </p:txBody>
      </p:sp>
      <p:sp>
        <p:nvSpPr>
          <p:cNvPr id="3" name="Content Placeholder 2"/>
          <p:cNvSpPr>
            <a:spLocks noGrp="1"/>
          </p:cNvSpPr>
          <p:nvPr>
            <p:ph idx="1"/>
          </p:nvPr>
        </p:nvSpPr>
        <p:spPr>
          <a:xfrm>
            <a:off x="1007003" y="2354187"/>
            <a:ext cx="7942239" cy="3097673"/>
          </a:xfrm>
        </p:spPr>
        <p:txBody>
          <a:bodyPr>
            <a:normAutofit fontScale="92500"/>
          </a:bodyPr>
          <a:lstStyle/>
          <a:p>
            <a:pPr marL="0" indent="0">
              <a:lnSpc>
                <a:spcPct val="150000"/>
              </a:lnSpc>
              <a:buNone/>
            </a:pPr>
            <a:r>
              <a:rPr lang="en-US" dirty="0" smtClean="0"/>
              <a:t>My first design is a </a:t>
            </a:r>
            <a:r>
              <a:rPr lang="en-US" dirty="0"/>
              <a:t>L</a:t>
            </a:r>
            <a:r>
              <a:rPr lang="en-US" dirty="0" smtClean="0"/>
              <a:t>ego scoop with a set of wheels attached to the bottom. It also includes two arms mounted on the side which allow easy movement of the front mounted scoop. It includes a stand on the back to keep it from falling down and a handle on the back to push it with.  It seems to work well as a small design but will need to be changed to accommodate a full size model. </a:t>
            </a:r>
          </a:p>
          <a:p>
            <a:pPr marL="0" indent="0">
              <a:buNone/>
            </a:pPr>
            <a:endParaRPr lang="en-US" dirty="0"/>
          </a:p>
        </p:txBody>
      </p:sp>
    </p:spTree>
    <p:extLst>
      <p:ext uri="{BB962C8B-B14F-4D97-AF65-F5344CB8AC3E}">
        <p14:creationId xmlns:p14="http://schemas.microsoft.com/office/powerpoint/2010/main" val="3805276704"/>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Process (Version 2)</a:t>
            </a:r>
            <a:br>
              <a:rPr lang="en-US" dirty="0" smtClean="0"/>
            </a:br>
            <a:r>
              <a:rPr lang="en-US" dirty="0" smtClean="0"/>
              <a:t>Final Design</a:t>
            </a:r>
            <a:endParaRPr lang="en-US" dirty="0"/>
          </a:p>
        </p:txBody>
      </p:sp>
      <p:sp>
        <p:nvSpPr>
          <p:cNvPr id="3" name="Content Placeholder 2"/>
          <p:cNvSpPr>
            <a:spLocks noGrp="1"/>
          </p:cNvSpPr>
          <p:nvPr>
            <p:ph idx="1"/>
          </p:nvPr>
        </p:nvSpPr>
        <p:spPr/>
        <p:txBody>
          <a:bodyPr>
            <a:normAutofit/>
          </a:bodyPr>
          <a:lstStyle/>
          <a:p>
            <a:r>
              <a:rPr lang="en-US" dirty="0" smtClean="0"/>
              <a:t>Assemble wheelbarrow</a:t>
            </a:r>
          </a:p>
          <a:p>
            <a:r>
              <a:rPr lang="en-US" dirty="0" smtClean="0"/>
              <a:t>Take measurements to determine where to attach the scoop</a:t>
            </a:r>
          </a:p>
          <a:p>
            <a:r>
              <a:rPr lang="en-US" dirty="0" smtClean="0"/>
              <a:t>Cut the mounting brackets to size (1x2 lumber)</a:t>
            </a:r>
          </a:p>
          <a:p>
            <a:r>
              <a:rPr lang="en-US" dirty="0" smtClean="0"/>
              <a:t>Cut spacers to shim the mounting brackets</a:t>
            </a:r>
          </a:p>
          <a:p>
            <a:r>
              <a:rPr lang="en-US" dirty="0" smtClean="0"/>
              <a:t>Attach spacers to mounting brackets with wood glue</a:t>
            </a:r>
          </a:p>
          <a:p>
            <a:r>
              <a:rPr lang="en-US" dirty="0" smtClean="0"/>
              <a:t>Drill holes through mounting brackets and wheelbarrow</a:t>
            </a:r>
          </a:p>
        </p:txBody>
      </p:sp>
    </p:spTree>
    <p:extLst>
      <p:ext uri="{BB962C8B-B14F-4D97-AF65-F5344CB8AC3E}">
        <p14:creationId xmlns:p14="http://schemas.microsoft.com/office/powerpoint/2010/main" val="668649014"/>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 (continued)</a:t>
            </a:r>
            <a:endParaRPr lang="en-US" dirty="0"/>
          </a:p>
        </p:txBody>
      </p:sp>
      <p:sp>
        <p:nvSpPr>
          <p:cNvPr id="3" name="Content Placeholder 2"/>
          <p:cNvSpPr>
            <a:spLocks noGrp="1"/>
          </p:cNvSpPr>
          <p:nvPr>
            <p:ph idx="1"/>
          </p:nvPr>
        </p:nvSpPr>
        <p:spPr/>
        <p:txBody>
          <a:bodyPr>
            <a:normAutofit fontScale="92500"/>
          </a:bodyPr>
          <a:lstStyle/>
          <a:p>
            <a:r>
              <a:rPr lang="en-US" dirty="0" smtClean="0"/>
              <a:t>Attach mounting brackets using 5/16” x 3” bolts</a:t>
            </a:r>
          </a:p>
          <a:p>
            <a:r>
              <a:rPr lang="en-US" dirty="0" smtClean="0"/>
              <a:t>Attached scoop handles using 5/16” x 5” bolts, also using two 1.5”washers on each side to act as spacers</a:t>
            </a:r>
          </a:p>
          <a:p>
            <a:r>
              <a:rPr lang="en-US" dirty="0" smtClean="0"/>
              <a:t>Fabricated the scoop by cutting a wheelbarrow bucket using a pneumatic cut off saw</a:t>
            </a:r>
          </a:p>
          <a:p>
            <a:r>
              <a:rPr lang="en-US" dirty="0" smtClean="0"/>
              <a:t>Did finishing work along all rough edges using a pneumatic burring tool</a:t>
            </a:r>
          </a:p>
          <a:p>
            <a:r>
              <a:rPr lang="en-US" dirty="0" smtClean="0"/>
              <a:t>Cut a mounting bracket used to attach the bucket to the arms</a:t>
            </a:r>
            <a:endParaRPr lang="en-US" dirty="0"/>
          </a:p>
        </p:txBody>
      </p:sp>
    </p:spTree>
    <p:extLst>
      <p:ext uri="{BB962C8B-B14F-4D97-AF65-F5344CB8AC3E}">
        <p14:creationId xmlns:p14="http://schemas.microsoft.com/office/powerpoint/2010/main" val="1334686501"/>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Process (continued)</a:t>
            </a:r>
            <a:endParaRPr lang="en-US" dirty="0"/>
          </a:p>
        </p:txBody>
      </p:sp>
      <p:sp>
        <p:nvSpPr>
          <p:cNvPr id="3" name="Content Placeholder 2"/>
          <p:cNvSpPr>
            <a:spLocks noGrp="1"/>
          </p:cNvSpPr>
          <p:nvPr>
            <p:ph idx="1"/>
          </p:nvPr>
        </p:nvSpPr>
        <p:spPr/>
        <p:txBody>
          <a:bodyPr/>
          <a:lstStyle/>
          <a:p>
            <a:r>
              <a:rPr lang="en-US" dirty="0" smtClean="0"/>
              <a:t>Cut the bracket out of 1.5” x 2” timber</a:t>
            </a:r>
          </a:p>
          <a:p>
            <a:r>
              <a:rPr lang="en-US" dirty="0" smtClean="0"/>
              <a:t>Mounted the bucket to the mount using 5/16” x 2” bolts</a:t>
            </a:r>
          </a:p>
          <a:p>
            <a:r>
              <a:rPr lang="en-US" dirty="0" smtClean="0"/>
              <a:t>Attached the bucket mount to the arms</a:t>
            </a:r>
            <a:endParaRPr lang="en-US" dirty="0"/>
          </a:p>
        </p:txBody>
      </p:sp>
    </p:spTree>
    <p:extLst>
      <p:ext uri="{BB962C8B-B14F-4D97-AF65-F5344CB8AC3E}">
        <p14:creationId xmlns:p14="http://schemas.microsoft.com/office/powerpoint/2010/main" val="529985221"/>
      </p:ext>
    </p:extLst>
  </p:cSld>
  <p:clrMapOvr>
    <a:masterClrMapping/>
  </p:clrMapOvr>
  <p:transition xmlns:p14="http://schemas.microsoft.com/office/powerpoint/2010/main" spd="med" advTm="2000">
    <p:pull/>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2779</TotalTime>
  <Words>1101</Words>
  <Application>Microsoft Macintosh PowerPoint</Application>
  <PresentationFormat>Custom</PresentationFormat>
  <Paragraphs>52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The Super Scooper: Self Scooping Wheelbarrow</vt:lpstr>
      <vt:lpstr>PowerPoint Presentation</vt:lpstr>
      <vt:lpstr>Background Research</vt:lpstr>
      <vt:lpstr>Design Goals</vt:lpstr>
      <vt:lpstr>PowerPoint Presentation</vt:lpstr>
      <vt:lpstr>Design  Process (Version 1)</vt:lpstr>
      <vt:lpstr>Design Process (Version 2) Final Design</vt:lpstr>
      <vt:lpstr>Design Process (continued)</vt:lpstr>
      <vt:lpstr>Design Process (continued)</vt:lpstr>
      <vt:lpstr>PowerPoint Presentation</vt:lpstr>
      <vt:lpstr>PowerPoint Presentation</vt:lpstr>
      <vt:lpstr>Evaluation  of Prototype (Version 1)</vt:lpstr>
      <vt:lpstr>Evaluation of Prototype (Version 2)</vt:lpstr>
      <vt:lpstr>Feedback From  Target Audience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dc:title>
  <dc:creator>Justin Jefferies</dc:creator>
  <cp:lastModifiedBy>Melissa Jefferies</cp:lastModifiedBy>
  <cp:revision>68</cp:revision>
  <cp:lastPrinted>2015-01-19T23:36:38Z</cp:lastPrinted>
  <dcterms:created xsi:type="dcterms:W3CDTF">2014-12-02T14:09:56Z</dcterms:created>
  <dcterms:modified xsi:type="dcterms:W3CDTF">2015-01-20T01:23:53Z</dcterms:modified>
</cp:coreProperties>
</file>